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6" r:id="rId3"/>
    <p:sldId id="259" r:id="rId4"/>
    <p:sldId id="291" r:id="rId5"/>
    <p:sldId id="292" r:id="rId6"/>
    <p:sldId id="293" r:id="rId7"/>
    <p:sldId id="265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67" r:id="rId18"/>
    <p:sldId id="268" r:id="rId19"/>
    <p:sldId id="269" r:id="rId20"/>
    <p:sldId id="261" r:id="rId21"/>
    <p:sldId id="262" r:id="rId22"/>
    <p:sldId id="263" r:id="rId23"/>
    <p:sldId id="264" r:id="rId24"/>
    <p:sldId id="303" r:id="rId25"/>
    <p:sldId id="274" r:id="rId26"/>
    <p:sldId id="272" r:id="rId27"/>
    <p:sldId id="275" r:id="rId28"/>
    <p:sldId id="277" r:id="rId29"/>
    <p:sldId id="278" r:id="rId30"/>
    <p:sldId id="279" r:id="rId31"/>
    <p:sldId id="280" r:id="rId32"/>
    <p:sldId id="281" r:id="rId33"/>
    <p:sldId id="304" r:id="rId34"/>
    <p:sldId id="305" r:id="rId35"/>
    <p:sldId id="306" r:id="rId36"/>
    <p:sldId id="307" r:id="rId37"/>
    <p:sldId id="30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91053-8004-4C03-ABF3-C61B133481B5}" v="2" dt="2022-12-19T14:35:17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aj Syed" userId="aa52c7e0-89d1-456d-9274-ed17f60a0ab4" providerId="ADAL" clId="{3C991053-8004-4C03-ABF3-C61B133481B5}"/>
    <pc:docChg chg="addSld delSld modSld">
      <pc:chgData name="Meraj Syed" userId="aa52c7e0-89d1-456d-9274-ed17f60a0ab4" providerId="ADAL" clId="{3C991053-8004-4C03-ABF3-C61B133481B5}" dt="2022-12-19T14:35:28.291" v="54" actId="47"/>
      <pc:docMkLst>
        <pc:docMk/>
      </pc:docMkLst>
      <pc:sldChg chg="modSp mod">
        <pc:chgData name="Meraj Syed" userId="aa52c7e0-89d1-456d-9274-ed17f60a0ab4" providerId="ADAL" clId="{3C991053-8004-4C03-ABF3-C61B133481B5}" dt="2022-12-19T14:34:27.150" v="49" actId="20577"/>
        <pc:sldMkLst>
          <pc:docMk/>
          <pc:sldMk cId="605376498" sldId="257"/>
        </pc:sldMkLst>
        <pc:spChg chg="mod">
          <ac:chgData name="Meraj Syed" userId="aa52c7e0-89d1-456d-9274-ed17f60a0ab4" providerId="ADAL" clId="{3C991053-8004-4C03-ABF3-C61B133481B5}" dt="2022-12-19T14:34:27.150" v="49" actId="20577"/>
          <ac:spMkLst>
            <pc:docMk/>
            <pc:sldMk cId="605376498" sldId="257"/>
            <ac:spMk id="8" creationId="{4E9F4A60-62A0-4AB4-9C4A-6539FB4FB0FF}"/>
          </ac:spMkLst>
        </pc:spChg>
      </pc:sldChg>
      <pc:sldChg chg="add">
        <pc:chgData name="Meraj Syed" userId="aa52c7e0-89d1-456d-9274-ed17f60a0ab4" providerId="ADAL" clId="{3C991053-8004-4C03-ABF3-C61B133481B5}" dt="2022-12-19T14:34:56.230" v="51"/>
        <pc:sldMkLst>
          <pc:docMk/>
          <pc:sldMk cId="577943566" sldId="261"/>
        </pc:sldMkLst>
      </pc:sldChg>
      <pc:sldChg chg="del">
        <pc:chgData name="Meraj Syed" userId="aa52c7e0-89d1-456d-9274-ed17f60a0ab4" providerId="ADAL" clId="{3C991053-8004-4C03-ABF3-C61B133481B5}" dt="2022-12-19T14:34:48.031" v="50" actId="2696"/>
        <pc:sldMkLst>
          <pc:docMk/>
          <pc:sldMk cId="720577166" sldId="261"/>
        </pc:sldMkLst>
      </pc:sldChg>
      <pc:sldChg chg="add">
        <pc:chgData name="Meraj Syed" userId="aa52c7e0-89d1-456d-9274-ed17f60a0ab4" providerId="ADAL" clId="{3C991053-8004-4C03-ABF3-C61B133481B5}" dt="2022-12-19T14:34:56.230" v="51"/>
        <pc:sldMkLst>
          <pc:docMk/>
          <pc:sldMk cId="626793616" sldId="262"/>
        </pc:sldMkLst>
      </pc:sldChg>
      <pc:sldChg chg="del">
        <pc:chgData name="Meraj Syed" userId="aa52c7e0-89d1-456d-9274-ed17f60a0ab4" providerId="ADAL" clId="{3C991053-8004-4C03-ABF3-C61B133481B5}" dt="2022-12-19T14:34:48.031" v="50" actId="2696"/>
        <pc:sldMkLst>
          <pc:docMk/>
          <pc:sldMk cId="4250138683" sldId="262"/>
        </pc:sldMkLst>
      </pc:sldChg>
      <pc:sldChg chg="add">
        <pc:chgData name="Meraj Syed" userId="aa52c7e0-89d1-456d-9274-ed17f60a0ab4" providerId="ADAL" clId="{3C991053-8004-4C03-ABF3-C61B133481B5}" dt="2022-12-19T14:34:56.230" v="51"/>
        <pc:sldMkLst>
          <pc:docMk/>
          <pc:sldMk cId="282484167" sldId="263"/>
        </pc:sldMkLst>
      </pc:sldChg>
      <pc:sldChg chg="del">
        <pc:chgData name="Meraj Syed" userId="aa52c7e0-89d1-456d-9274-ed17f60a0ab4" providerId="ADAL" clId="{3C991053-8004-4C03-ABF3-C61B133481B5}" dt="2022-12-19T14:34:48.031" v="50" actId="2696"/>
        <pc:sldMkLst>
          <pc:docMk/>
          <pc:sldMk cId="619476891" sldId="263"/>
        </pc:sldMkLst>
      </pc:sldChg>
      <pc:sldChg chg="add">
        <pc:chgData name="Meraj Syed" userId="aa52c7e0-89d1-456d-9274-ed17f60a0ab4" providerId="ADAL" clId="{3C991053-8004-4C03-ABF3-C61B133481B5}" dt="2022-12-19T14:34:56.230" v="51"/>
        <pc:sldMkLst>
          <pc:docMk/>
          <pc:sldMk cId="3112736467" sldId="264"/>
        </pc:sldMkLst>
      </pc:sldChg>
      <pc:sldChg chg="del">
        <pc:chgData name="Meraj Syed" userId="aa52c7e0-89d1-456d-9274-ed17f60a0ab4" providerId="ADAL" clId="{3C991053-8004-4C03-ABF3-C61B133481B5}" dt="2022-12-19T14:34:48.031" v="50" actId="2696"/>
        <pc:sldMkLst>
          <pc:docMk/>
          <pc:sldMk cId="3601386172" sldId="264"/>
        </pc:sldMkLst>
      </pc:sldChg>
      <pc:sldChg chg="del">
        <pc:chgData name="Meraj Syed" userId="aa52c7e0-89d1-456d-9274-ed17f60a0ab4" providerId="ADAL" clId="{3C991053-8004-4C03-ABF3-C61B133481B5}" dt="2022-12-19T14:34:48.031" v="50" actId="2696"/>
        <pc:sldMkLst>
          <pc:docMk/>
          <pc:sldMk cId="367326071" sldId="272"/>
        </pc:sldMkLst>
      </pc:sldChg>
      <pc:sldChg chg="add">
        <pc:chgData name="Meraj Syed" userId="aa52c7e0-89d1-456d-9274-ed17f60a0ab4" providerId="ADAL" clId="{3C991053-8004-4C03-ABF3-C61B133481B5}" dt="2022-12-19T14:34:56.230" v="51"/>
        <pc:sldMkLst>
          <pc:docMk/>
          <pc:sldMk cId="3026489313" sldId="272"/>
        </pc:sldMkLst>
      </pc:sldChg>
      <pc:sldChg chg="add">
        <pc:chgData name="Meraj Syed" userId="aa52c7e0-89d1-456d-9274-ed17f60a0ab4" providerId="ADAL" clId="{3C991053-8004-4C03-ABF3-C61B133481B5}" dt="2022-12-19T14:34:56.230" v="51"/>
        <pc:sldMkLst>
          <pc:docMk/>
          <pc:sldMk cId="2235134867" sldId="274"/>
        </pc:sldMkLst>
      </pc:sldChg>
      <pc:sldChg chg="del">
        <pc:chgData name="Meraj Syed" userId="aa52c7e0-89d1-456d-9274-ed17f60a0ab4" providerId="ADAL" clId="{3C991053-8004-4C03-ABF3-C61B133481B5}" dt="2022-12-19T14:34:48.031" v="50" actId="2696"/>
        <pc:sldMkLst>
          <pc:docMk/>
          <pc:sldMk cId="3579582503" sldId="274"/>
        </pc:sldMkLst>
      </pc:sldChg>
      <pc:sldChg chg="del">
        <pc:chgData name="Meraj Syed" userId="aa52c7e0-89d1-456d-9274-ed17f60a0ab4" providerId="ADAL" clId="{3C991053-8004-4C03-ABF3-C61B133481B5}" dt="2022-12-19T14:34:48.031" v="50" actId="2696"/>
        <pc:sldMkLst>
          <pc:docMk/>
          <pc:sldMk cId="761393601" sldId="275"/>
        </pc:sldMkLst>
      </pc:sldChg>
      <pc:sldChg chg="add">
        <pc:chgData name="Meraj Syed" userId="aa52c7e0-89d1-456d-9274-ed17f60a0ab4" providerId="ADAL" clId="{3C991053-8004-4C03-ABF3-C61B133481B5}" dt="2022-12-19T14:34:56.230" v="51"/>
        <pc:sldMkLst>
          <pc:docMk/>
          <pc:sldMk cId="3996326823" sldId="275"/>
        </pc:sldMkLst>
      </pc:sldChg>
      <pc:sldChg chg="del">
        <pc:chgData name="Meraj Syed" userId="aa52c7e0-89d1-456d-9274-ed17f60a0ab4" providerId="ADAL" clId="{3C991053-8004-4C03-ABF3-C61B133481B5}" dt="2022-12-19T14:34:48.031" v="50" actId="2696"/>
        <pc:sldMkLst>
          <pc:docMk/>
          <pc:sldMk cId="3356787763" sldId="277"/>
        </pc:sldMkLst>
      </pc:sldChg>
      <pc:sldChg chg="add">
        <pc:chgData name="Meraj Syed" userId="aa52c7e0-89d1-456d-9274-ed17f60a0ab4" providerId="ADAL" clId="{3C991053-8004-4C03-ABF3-C61B133481B5}" dt="2022-12-19T14:34:56.230" v="51"/>
        <pc:sldMkLst>
          <pc:docMk/>
          <pc:sldMk cId="3753221133" sldId="277"/>
        </pc:sldMkLst>
      </pc:sldChg>
      <pc:sldChg chg="del">
        <pc:chgData name="Meraj Syed" userId="aa52c7e0-89d1-456d-9274-ed17f60a0ab4" providerId="ADAL" clId="{3C991053-8004-4C03-ABF3-C61B133481B5}" dt="2022-12-19T14:34:48.031" v="50" actId="2696"/>
        <pc:sldMkLst>
          <pc:docMk/>
          <pc:sldMk cId="2380218760" sldId="278"/>
        </pc:sldMkLst>
      </pc:sldChg>
      <pc:sldChg chg="add">
        <pc:chgData name="Meraj Syed" userId="aa52c7e0-89d1-456d-9274-ed17f60a0ab4" providerId="ADAL" clId="{3C991053-8004-4C03-ABF3-C61B133481B5}" dt="2022-12-19T14:34:56.230" v="51"/>
        <pc:sldMkLst>
          <pc:docMk/>
          <pc:sldMk cId="3743426566" sldId="278"/>
        </pc:sldMkLst>
      </pc:sldChg>
      <pc:sldChg chg="del">
        <pc:chgData name="Meraj Syed" userId="aa52c7e0-89d1-456d-9274-ed17f60a0ab4" providerId="ADAL" clId="{3C991053-8004-4C03-ABF3-C61B133481B5}" dt="2022-12-19T14:34:48.031" v="50" actId="2696"/>
        <pc:sldMkLst>
          <pc:docMk/>
          <pc:sldMk cId="548343648" sldId="279"/>
        </pc:sldMkLst>
      </pc:sldChg>
      <pc:sldChg chg="add">
        <pc:chgData name="Meraj Syed" userId="aa52c7e0-89d1-456d-9274-ed17f60a0ab4" providerId="ADAL" clId="{3C991053-8004-4C03-ABF3-C61B133481B5}" dt="2022-12-19T14:34:56.230" v="51"/>
        <pc:sldMkLst>
          <pc:docMk/>
          <pc:sldMk cId="2918260588" sldId="279"/>
        </pc:sldMkLst>
      </pc:sldChg>
      <pc:sldChg chg="add">
        <pc:chgData name="Meraj Syed" userId="aa52c7e0-89d1-456d-9274-ed17f60a0ab4" providerId="ADAL" clId="{3C991053-8004-4C03-ABF3-C61B133481B5}" dt="2022-12-19T14:34:56.230" v="51"/>
        <pc:sldMkLst>
          <pc:docMk/>
          <pc:sldMk cId="1835750004" sldId="280"/>
        </pc:sldMkLst>
      </pc:sldChg>
      <pc:sldChg chg="del">
        <pc:chgData name="Meraj Syed" userId="aa52c7e0-89d1-456d-9274-ed17f60a0ab4" providerId="ADAL" clId="{3C991053-8004-4C03-ABF3-C61B133481B5}" dt="2022-12-19T14:34:48.031" v="50" actId="2696"/>
        <pc:sldMkLst>
          <pc:docMk/>
          <pc:sldMk cId="2701565079" sldId="280"/>
        </pc:sldMkLst>
      </pc:sldChg>
      <pc:sldChg chg="del">
        <pc:chgData name="Meraj Syed" userId="aa52c7e0-89d1-456d-9274-ed17f60a0ab4" providerId="ADAL" clId="{3C991053-8004-4C03-ABF3-C61B133481B5}" dt="2022-12-19T14:34:48.031" v="50" actId="2696"/>
        <pc:sldMkLst>
          <pc:docMk/>
          <pc:sldMk cId="936606682" sldId="281"/>
        </pc:sldMkLst>
      </pc:sldChg>
      <pc:sldChg chg="add">
        <pc:chgData name="Meraj Syed" userId="aa52c7e0-89d1-456d-9274-ed17f60a0ab4" providerId="ADAL" clId="{3C991053-8004-4C03-ABF3-C61B133481B5}" dt="2022-12-19T14:34:56.230" v="51"/>
        <pc:sldMkLst>
          <pc:docMk/>
          <pc:sldMk cId="4216155931" sldId="281"/>
        </pc:sldMkLst>
      </pc:sldChg>
      <pc:sldChg chg="del">
        <pc:chgData name="Meraj Syed" userId="aa52c7e0-89d1-456d-9274-ed17f60a0ab4" providerId="ADAL" clId="{3C991053-8004-4C03-ABF3-C61B133481B5}" dt="2022-12-19T14:35:28.291" v="54" actId="47"/>
        <pc:sldMkLst>
          <pc:docMk/>
          <pc:sldMk cId="667824222" sldId="282"/>
        </pc:sldMkLst>
      </pc:sldChg>
      <pc:sldChg chg="del">
        <pc:chgData name="Meraj Syed" userId="aa52c7e0-89d1-456d-9274-ed17f60a0ab4" providerId="ADAL" clId="{3C991053-8004-4C03-ABF3-C61B133481B5}" dt="2022-12-19T14:35:28.291" v="54" actId="47"/>
        <pc:sldMkLst>
          <pc:docMk/>
          <pc:sldMk cId="1550682420" sldId="283"/>
        </pc:sldMkLst>
      </pc:sldChg>
      <pc:sldChg chg="del">
        <pc:chgData name="Meraj Syed" userId="aa52c7e0-89d1-456d-9274-ed17f60a0ab4" providerId="ADAL" clId="{3C991053-8004-4C03-ABF3-C61B133481B5}" dt="2022-12-19T14:35:28.291" v="54" actId="47"/>
        <pc:sldMkLst>
          <pc:docMk/>
          <pc:sldMk cId="2706230538" sldId="284"/>
        </pc:sldMkLst>
      </pc:sldChg>
      <pc:sldChg chg="del">
        <pc:chgData name="Meraj Syed" userId="aa52c7e0-89d1-456d-9274-ed17f60a0ab4" providerId="ADAL" clId="{3C991053-8004-4C03-ABF3-C61B133481B5}" dt="2022-12-19T14:35:28.291" v="54" actId="47"/>
        <pc:sldMkLst>
          <pc:docMk/>
          <pc:sldMk cId="3317975374" sldId="285"/>
        </pc:sldMkLst>
      </pc:sldChg>
      <pc:sldChg chg="del">
        <pc:chgData name="Meraj Syed" userId="aa52c7e0-89d1-456d-9274-ed17f60a0ab4" providerId="ADAL" clId="{3C991053-8004-4C03-ABF3-C61B133481B5}" dt="2022-12-19T14:35:28.291" v="54" actId="47"/>
        <pc:sldMkLst>
          <pc:docMk/>
          <pc:sldMk cId="487976730" sldId="286"/>
        </pc:sldMkLst>
      </pc:sldChg>
      <pc:sldChg chg="del">
        <pc:chgData name="Meraj Syed" userId="aa52c7e0-89d1-456d-9274-ed17f60a0ab4" providerId="ADAL" clId="{3C991053-8004-4C03-ABF3-C61B133481B5}" dt="2022-12-19T14:35:28.291" v="54" actId="47"/>
        <pc:sldMkLst>
          <pc:docMk/>
          <pc:sldMk cId="4075569227" sldId="287"/>
        </pc:sldMkLst>
      </pc:sldChg>
      <pc:sldChg chg="del">
        <pc:chgData name="Meraj Syed" userId="aa52c7e0-89d1-456d-9274-ed17f60a0ab4" providerId="ADAL" clId="{3C991053-8004-4C03-ABF3-C61B133481B5}" dt="2022-12-19T14:35:28.291" v="54" actId="47"/>
        <pc:sldMkLst>
          <pc:docMk/>
          <pc:sldMk cId="1663423561" sldId="288"/>
        </pc:sldMkLst>
      </pc:sldChg>
      <pc:sldChg chg="del">
        <pc:chgData name="Meraj Syed" userId="aa52c7e0-89d1-456d-9274-ed17f60a0ab4" providerId="ADAL" clId="{3C991053-8004-4C03-ABF3-C61B133481B5}" dt="2022-12-19T14:35:28.291" v="54" actId="47"/>
        <pc:sldMkLst>
          <pc:docMk/>
          <pc:sldMk cId="1669058342" sldId="289"/>
        </pc:sldMkLst>
      </pc:sldChg>
      <pc:sldChg chg="del">
        <pc:chgData name="Meraj Syed" userId="aa52c7e0-89d1-456d-9274-ed17f60a0ab4" providerId="ADAL" clId="{3C991053-8004-4C03-ABF3-C61B133481B5}" dt="2022-12-19T14:35:28.291" v="54" actId="47"/>
        <pc:sldMkLst>
          <pc:docMk/>
          <pc:sldMk cId="1655194282" sldId="290"/>
        </pc:sldMkLst>
      </pc:sldChg>
      <pc:sldChg chg="add">
        <pc:chgData name="Meraj Syed" userId="aa52c7e0-89d1-456d-9274-ed17f60a0ab4" providerId="ADAL" clId="{3C991053-8004-4C03-ABF3-C61B133481B5}" dt="2022-12-19T14:34:56.230" v="51"/>
        <pc:sldMkLst>
          <pc:docMk/>
          <pc:sldMk cId="1159160270" sldId="303"/>
        </pc:sldMkLst>
      </pc:sldChg>
      <pc:sldChg chg="del">
        <pc:chgData name="Meraj Syed" userId="aa52c7e0-89d1-456d-9274-ed17f60a0ab4" providerId="ADAL" clId="{3C991053-8004-4C03-ABF3-C61B133481B5}" dt="2022-12-19T14:34:48.031" v="50" actId="2696"/>
        <pc:sldMkLst>
          <pc:docMk/>
          <pc:sldMk cId="2769301233" sldId="303"/>
        </pc:sldMkLst>
      </pc:sldChg>
      <pc:sldChg chg="add">
        <pc:chgData name="Meraj Syed" userId="aa52c7e0-89d1-456d-9274-ed17f60a0ab4" providerId="ADAL" clId="{3C991053-8004-4C03-ABF3-C61B133481B5}" dt="2022-12-19T14:35:17.892" v="53"/>
        <pc:sldMkLst>
          <pc:docMk/>
          <pc:sldMk cId="1571398052" sldId="304"/>
        </pc:sldMkLst>
      </pc:sldChg>
      <pc:sldChg chg="del">
        <pc:chgData name="Meraj Syed" userId="aa52c7e0-89d1-456d-9274-ed17f60a0ab4" providerId="ADAL" clId="{3C991053-8004-4C03-ABF3-C61B133481B5}" dt="2022-12-19T14:35:13.795" v="52" actId="2696"/>
        <pc:sldMkLst>
          <pc:docMk/>
          <pc:sldMk cId="1788214453" sldId="304"/>
        </pc:sldMkLst>
      </pc:sldChg>
      <pc:sldChg chg="add">
        <pc:chgData name="Meraj Syed" userId="aa52c7e0-89d1-456d-9274-ed17f60a0ab4" providerId="ADAL" clId="{3C991053-8004-4C03-ABF3-C61B133481B5}" dt="2022-12-19T14:35:17.892" v="53"/>
        <pc:sldMkLst>
          <pc:docMk/>
          <pc:sldMk cId="863415870" sldId="305"/>
        </pc:sldMkLst>
      </pc:sldChg>
      <pc:sldChg chg="del">
        <pc:chgData name="Meraj Syed" userId="aa52c7e0-89d1-456d-9274-ed17f60a0ab4" providerId="ADAL" clId="{3C991053-8004-4C03-ABF3-C61B133481B5}" dt="2022-12-19T14:35:13.795" v="52" actId="2696"/>
        <pc:sldMkLst>
          <pc:docMk/>
          <pc:sldMk cId="2742445057" sldId="305"/>
        </pc:sldMkLst>
      </pc:sldChg>
      <pc:sldChg chg="del">
        <pc:chgData name="Meraj Syed" userId="aa52c7e0-89d1-456d-9274-ed17f60a0ab4" providerId="ADAL" clId="{3C991053-8004-4C03-ABF3-C61B133481B5}" dt="2022-12-19T14:35:13.795" v="52" actId="2696"/>
        <pc:sldMkLst>
          <pc:docMk/>
          <pc:sldMk cId="2893430398" sldId="306"/>
        </pc:sldMkLst>
      </pc:sldChg>
      <pc:sldChg chg="add">
        <pc:chgData name="Meraj Syed" userId="aa52c7e0-89d1-456d-9274-ed17f60a0ab4" providerId="ADAL" clId="{3C991053-8004-4C03-ABF3-C61B133481B5}" dt="2022-12-19T14:35:17.892" v="53"/>
        <pc:sldMkLst>
          <pc:docMk/>
          <pc:sldMk cId="3984995356" sldId="306"/>
        </pc:sldMkLst>
      </pc:sldChg>
      <pc:sldChg chg="add">
        <pc:chgData name="Meraj Syed" userId="aa52c7e0-89d1-456d-9274-ed17f60a0ab4" providerId="ADAL" clId="{3C991053-8004-4C03-ABF3-C61B133481B5}" dt="2022-12-19T14:35:17.892" v="53"/>
        <pc:sldMkLst>
          <pc:docMk/>
          <pc:sldMk cId="3113343242" sldId="307"/>
        </pc:sldMkLst>
      </pc:sldChg>
      <pc:sldChg chg="del">
        <pc:chgData name="Meraj Syed" userId="aa52c7e0-89d1-456d-9274-ed17f60a0ab4" providerId="ADAL" clId="{3C991053-8004-4C03-ABF3-C61B133481B5}" dt="2022-12-19T14:35:13.795" v="52" actId="2696"/>
        <pc:sldMkLst>
          <pc:docMk/>
          <pc:sldMk cId="3543439228" sldId="307"/>
        </pc:sldMkLst>
      </pc:sldChg>
      <pc:sldChg chg="add">
        <pc:chgData name="Meraj Syed" userId="aa52c7e0-89d1-456d-9274-ed17f60a0ab4" providerId="ADAL" clId="{3C991053-8004-4C03-ABF3-C61B133481B5}" dt="2022-12-19T14:35:17.892" v="53"/>
        <pc:sldMkLst>
          <pc:docMk/>
          <pc:sldMk cId="324076470" sldId="308"/>
        </pc:sldMkLst>
      </pc:sldChg>
      <pc:sldChg chg="del">
        <pc:chgData name="Meraj Syed" userId="aa52c7e0-89d1-456d-9274-ed17f60a0ab4" providerId="ADAL" clId="{3C991053-8004-4C03-ABF3-C61B133481B5}" dt="2022-12-19T14:35:13.795" v="52" actId="2696"/>
        <pc:sldMkLst>
          <pc:docMk/>
          <pc:sldMk cId="1210827393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2A443-D524-44B6-BA72-B3A9310BCFD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32A80-D213-4742-B49A-6E6CB3D1C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DD8E-CD7A-45A9-AF51-7193ECC75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E0541-D158-4C77-837D-CE910FCEA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C2E9C-54CA-4C6A-A354-F7D60566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7FBE-149B-4077-8617-E5E1E2F7D2C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0D4E3-4AB2-4FEC-B563-E05408B1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D2526-ADF5-43FE-8E54-2D218264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36B8-8BCE-40B7-899E-E0D7F4A3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7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70AD-292D-423F-BE21-3F85B371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8377E-26E4-43AD-880F-71CF4B391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48C9D-74C3-4032-B99C-DCDB8650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7FBE-149B-4077-8617-E5E1E2F7D2C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9E88B-7652-4A17-9061-1FFB164B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938F1-33AC-42D1-A724-7BC5BB61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36B8-8BCE-40B7-899E-E0D7F4A3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1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047021-25FC-4B02-B0D9-F63CEFD2E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28947-B6DD-498A-8995-32692B1F8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4C5CE-7776-4740-9317-5A3B2A7A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7FBE-149B-4077-8617-E5E1E2F7D2C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1E693-D480-4FFC-B9FE-8224B16B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19CB1-F516-445D-8E5E-8048EBCF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36B8-8BCE-40B7-899E-E0D7F4A3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9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2E16-E933-4C64-9ED3-14A23047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C6F6-D656-44E4-AA09-9B1F41B61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592C3-2169-4D04-95AF-4C4AA51F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7FBE-149B-4077-8617-E5E1E2F7D2C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B7604-7AEC-44EF-8D7E-1A806724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FDD35-7BDD-46D5-A900-3C007934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36B8-8BCE-40B7-899E-E0D7F4A3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4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DF71-7AD6-4AE4-A886-D1A12ACD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1E40D-45CF-4042-8553-46A3F5DCE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D0A2B-E096-4DA2-9E90-5B750160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7FBE-149B-4077-8617-E5E1E2F7D2C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54BD-C435-476A-8543-552EB379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1214A-2952-471C-8565-ED284B91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36B8-8BCE-40B7-899E-E0D7F4A3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2D41-A6FC-4231-9D1D-3EB698CF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328A-15FF-4CD6-AC05-8DF86D31B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497C0-9A8A-42AC-932A-C9F5FAD22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A3BD4-6598-483B-B27C-A382DA44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7FBE-149B-4077-8617-E5E1E2F7D2C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3B2B2-185A-4222-9481-99F68ADD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3783F-C120-462A-8DF1-21511796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36B8-8BCE-40B7-899E-E0D7F4A3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0669-BAA1-4EDE-ADF0-3C9EBBFA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0A0B2-90B1-4C01-BF6F-6458F2A0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6DAB8-6C43-4EA1-8ADA-29EE411BC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851A1-E921-4744-9299-655F59CDD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14C06-1AAD-46C3-93DC-8DB056B55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6A8BB-4AED-42BF-B40B-64C7EFB5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7FBE-149B-4077-8617-E5E1E2F7D2C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2406A-34CF-407C-82BA-D235FA54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EE91F5-50E6-4260-A765-CA8B7830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36B8-8BCE-40B7-899E-E0D7F4A3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4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6A8B-5235-4F66-802A-1BF493A9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0759F-B5EA-4E44-B56C-45C67B52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7FBE-149B-4077-8617-E5E1E2F7D2C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553A3-DB53-4460-B5CA-CD1C860FA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41DF0-6772-4FAA-9CCB-C89FD196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36B8-8BCE-40B7-899E-E0D7F4A3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7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C41351-B098-4697-9B11-B8363537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7FBE-149B-4077-8617-E5E1E2F7D2C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A78FB-AF89-41D8-93D6-84C257C9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8462B-94C6-42CD-801B-9A115356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36B8-8BCE-40B7-899E-E0D7F4A3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8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631B-95B5-4042-B132-48180C1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2C92-2CC9-4C30-AB28-81D5BE53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08DA2-81B4-437F-B91E-7A54DE12D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6A8EE-9441-44CA-A7CD-7254FFD6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7FBE-149B-4077-8617-E5E1E2F7D2C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D571A-A26F-4FDC-828E-6DFD4FC5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E8FE7-7DFC-47C2-A20D-11DA13E8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36B8-8BCE-40B7-899E-E0D7F4A3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B917-BD90-42B0-8240-E711F32D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789152-797C-49F0-B56C-54D925DA2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08921-DEC1-43B8-9DEF-45995425C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DD8E6-E59A-428D-B85D-6607D997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7FBE-149B-4077-8617-E5E1E2F7D2C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10A80-20EA-4D6D-8F51-F1A1D4B9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35C36-9800-4F75-B618-CA345990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36B8-8BCE-40B7-899E-E0D7F4A3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4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83A7D-C4B9-47D0-9031-14F53986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B4312-38BA-4DEA-A70E-4EA9B58CF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7308F-5260-4CC8-91BB-785BFF5B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07FBE-149B-4077-8617-E5E1E2F7D2C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8E4F3-34E0-4916-9819-A6AC69A5A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EF574-F9FA-4EBA-87BD-7BCA6E0E2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136B8-8BCE-40B7-899E-E0D7F4A3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one-portal.aj-ex.com/logi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B131E-BDD3-40B0-A375-4A9C2162FF35}"/>
              </a:ext>
            </a:extLst>
          </p:cNvPr>
          <p:cNvSpPr txBox="1"/>
          <p:nvPr/>
        </p:nvSpPr>
        <p:spPr>
          <a:xfrm>
            <a:off x="1957987" y="2431767"/>
            <a:ext cx="8276026" cy="368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437E09E-76D8-48F2-9DC3-29A5B3AEA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9F4A60-62A0-4AB4-9C4A-6539FB4FB0FF}"/>
              </a:ext>
            </a:extLst>
          </p:cNvPr>
          <p:cNvSpPr txBox="1"/>
          <p:nvPr/>
        </p:nvSpPr>
        <p:spPr>
          <a:xfrm>
            <a:off x="461038" y="3013501"/>
            <a:ext cx="11235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A-ONE Customer Portal Guide</a:t>
            </a:r>
          </a:p>
        </p:txBody>
      </p:sp>
    </p:spTree>
    <p:extLst>
      <p:ext uri="{BB962C8B-B14F-4D97-AF65-F5344CB8AC3E}">
        <p14:creationId xmlns:p14="http://schemas.microsoft.com/office/powerpoint/2010/main" val="60537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011640-9F31-4486-977C-0129E31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E17A9-7DC2-47AB-A192-A7D4003CF68A}"/>
              </a:ext>
            </a:extLst>
          </p:cNvPr>
          <p:cNvSpPr txBox="1"/>
          <p:nvPr/>
        </p:nvSpPr>
        <p:spPr>
          <a:xfrm>
            <a:off x="3905945" y="207226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upload using excel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594D4-BFCF-4143-A1EF-45F007AAC565}"/>
              </a:ext>
            </a:extLst>
          </p:cNvPr>
          <p:cNvSpPr txBox="1"/>
          <p:nvPr/>
        </p:nvSpPr>
        <p:spPr>
          <a:xfrm>
            <a:off x="112571" y="1071806"/>
            <a:ext cx="397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fill in all the required columns.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2AFFD-4F64-5E96-AC40-18FFCBC04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4" y="1395777"/>
            <a:ext cx="7148179" cy="16155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C37B-CD8E-2F15-E81F-3D361D600152}"/>
              </a:ext>
            </a:extLst>
          </p:cNvPr>
          <p:cNvSpPr txBox="1"/>
          <p:nvPr/>
        </p:nvSpPr>
        <p:spPr>
          <a:xfrm flipH="1">
            <a:off x="214598" y="2792416"/>
            <a:ext cx="2397971" cy="107721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Each row with the same Unique ID represents one item for that Unique ID in Pieces Sheet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7F4D8C-F34D-0A2D-2953-6C66A85B457A}"/>
              </a:ext>
            </a:extLst>
          </p:cNvPr>
          <p:cNvCxnSpPr>
            <a:cxnSpLocks/>
          </p:cNvCxnSpPr>
          <p:nvPr/>
        </p:nvCxnSpPr>
        <p:spPr>
          <a:xfrm flipV="1">
            <a:off x="974510" y="2127374"/>
            <a:ext cx="0" cy="66504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BD175E-DA8A-9CCB-E389-2F2A6786FDA4}"/>
              </a:ext>
            </a:extLst>
          </p:cNvPr>
          <p:cNvSpPr txBox="1"/>
          <p:nvPr/>
        </p:nvSpPr>
        <p:spPr>
          <a:xfrm>
            <a:off x="112570" y="3862686"/>
            <a:ext cx="8611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filling out the file, save it, then upload that, then click on the upload button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7D255E-10FD-5900-6AD7-D8097D5CE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3695"/>
            <a:ext cx="12192000" cy="27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8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011640-9F31-4486-977C-0129E31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E17A9-7DC2-47AB-A192-A7D4003CF68A}"/>
              </a:ext>
            </a:extLst>
          </p:cNvPr>
          <p:cNvSpPr txBox="1"/>
          <p:nvPr/>
        </p:nvSpPr>
        <p:spPr>
          <a:xfrm>
            <a:off x="3905945" y="207226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upload using excel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1FECA-EE93-3652-3C21-F121E6709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4317"/>
            <a:ext cx="12192000" cy="56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011640-9F31-4486-977C-0129E31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E17A9-7DC2-47AB-A192-A7D4003CF68A}"/>
              </a:ext>
            </a:extLst>
          </p:cNvPr>
          <p:cNvSpPr txBox="1"/>
          <p:nvPr/>
        </p:nvSpPr>
        <p:spPr>
          <a:xfrm>
            <a:off x="3905945" y="207226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upload using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88D7B-30CA-62DE-D0FA-D593E5817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1575"/>
            <a:ext cx="12192000" cy="567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A3115-3406-EF1A-CC35-06101420429D}"/>
              </a:ext>
            </a:extLst>
          </p:cNvPr>
          <p:cNvSpPr txBox="1"/>
          <p:nvPr/>
        </p:nvSpPr>
        <p:spPr>
          <a:xfrm flipH="1">
            <a:off x="1287619" y="5311681"/>
            <a:ext cx="2397971" cy="107721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This message means you can upload success as an excel file but not a success for the creation order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17D3A2-FBFF-4C64-752F-D92A95021DFC}"/>
              </a:ext>
            </a:extLst>
          </p:cNvPr>
          <p:cNvCxnSpPr>
            <a:cxnSpLocks/>
          </p:cNvCxnSpPr>
          <p:nvPr/>
        </p:nvCxnSpPr>
        <p:spPr>
          <a:xfrm flipV="1">
            <a:off x="3666931" y="4124131"/>
            <a:ext cx="933061" cy="119431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D4F191-5C73-56A2-A5FD-9D38C75FF939}"/>
              </a:ext>
            </a:extLst>
          </p:cNvPr>
          <p:cNvSpPr txBox="1"/>
          <p:nvPr/>
        </p:nvSpPr>
        <p:spPr>
          <a:xfrm flipH="1">
            <a:off x="5449075" y="5482743"/>
            <a:ext cx="1318725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Click here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D872B5-0D3E-DDBB-2CFB-9B4930CA70A6}"/>
              </a:ext>
            </a:extLst>
          </p:cNvPr>
          <p:cNvCxnSpPr>
            <a:cxnSpLocks/>
          </p:cNvCxnSpPr>
          <p:nvPr/>
        </p:nvCxnSpPr>
        <p:spPr>
          <a:xfrm flipV="1">
            <a:off x="6096000" y="4749282"/>
            <a:ext cx="0" cy="75577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1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011640-9F31-4486-977C-0129E31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E17A9-7DC2-47AB-A192-A7D4003CF68A}"/>
              </a:ext>
            </a:extLst>
          </p:cNvPr>
          <p:cNvSpPr txBox="1"/>
          <p:nvPr/>
        </p:nvSpPr>
        <p:spPr>
          <a:xfrm>
            <a:off x="3905945" y="207226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upload using excel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0DEC0-8243-8F53-595E-055DCB40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1053"/>
            <a:ext cx="12192000" cy="5896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D4F191-5C73-56A2-A5FD-9D38C75FF939}"/>
              </a:ext>
            </a:extLst>
          </p:cNvPr>
          <p:cNvSpPr txBox="1"/>
          <p:nvPr/>
        </p:nvSpPr>
        <p:spPr>
          <a:xfrm flipH="1">
            <a:off x="5374427" y="4950899"/>
            <a:ext cx="1318725" cy="107721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This means you have one order been failed.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D872B5-0D3E-DDBB-2CFB-9B4930CA70A6}"/>
              </a:ext>
            </a:extLst>
          </p:cNvPr>
          <p:cNvCxnSpPr>
            <a:cxnSpLocks/>
          </p:cNvCxnSpPr>
          <p:nvPr/>
        </p:nvCxnSpPr>
        <p:spPr>
          <a:xfrm flipV="1">
            <a:off x="6021352" y="4217438"/>
            <a:ext cx="0" cy="75577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32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011640-9F31-4486-977C-0129E31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E17A9-7DC2-47AB-A192-A7D4003CF68A}"/>
              </a:ext>
            </a:extLst>
          </p:cNvPr>
          <p:cNvSpPr txBox="1"/>
          <p:nvPr/>
        </p:nvSpPr>
        <p:spPr>
          <a:xfrm>
            <a:off x="3905945" y="207226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upload using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C531D-3D9D-A0B7-4A04-7395161D0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350"/>
            <a:ext cx="12192000" cy="5775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D4F191-5C73-56A2-A5FD-9D38C75FF939}"/>
              </a:ext>
            </a:extLst>
          </p:cNvPr>
          <p:cNvSpPr txBox="1"/>
          <p:nvPr/>
        </p:nvSpPr>
        <p:spPr>
          <a:xfrm flipH="1">
            <a:off x="7212557" y="4595327"/>
            <a:ext cx="1318725" cy="83099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Click here to find out error message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D872B5-0D3E-DDBB-2CFB-9B4930CA70A6}"/>
              </a:ext>
            </a:extLst>
          </p:cNvPr>
          <p:cNvCxnSpPr>
            <a:cxnSpLocks/>
            <a:stCxn id="11" idx="1"/>
          </p:cNvCxnSpPr>
          <p:nvPr/>
        </p:nvCxnSpPr>
        <p:spPr>
          <a:xfrm flipV="1">
            <a:off x="8531282" y="4879910"/>
            <a:ext cx="1312514" cy="13091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62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011640-9F31-4486-977C-0129E31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E17A9-7DC2-47AB-A192-A7D4003CF68A}"/>
              </a:ext>
            </a:extLst>
          </p:cNvPr>
          <p:cNvSpPr txBox="1"/>
          <p:nvPr/>
        </p:nvSpPr>
        <p:spPr>
          <a:xfrm>
            <a:off x="3905945" y="207226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upload using excel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C5061-C5EB-1BA1-69AE-CCB76B828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7036"/>
            <a:ext cx="12192000" cy="58409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D4F191-5C73-56A2-A5FD-9D38C75FF939}"/>
              </a:ext>
            </a:extLst>
          </p:cNvPr>
          <p:cNvSpPr txBox="1"/>
          <p:nvPr/>
        </p:nvSpPr>
        <p:spPr>
          <a:xfrm flipH="1">
            <a:off x="716855" y="4772608"/>
            <a:ext cx="1318725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 file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D872B5-0D3E-DDBB-2CFB-9B4930CA70A6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035698" y="5111162"/>
            <a:ext cx="340519" cy="124298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7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011640-9F31-4486-977C-0129E31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E17A9-7DC2-47AB-A192-A7D4003CF68A}"/>
              </a:ext>
            </a:extLst>
          </p:cNvPr>
          <p:cNvSpPr txBox="1"/>
          <p:nvPr/>
        </p:nvSpPr>
        <p:spPr>
          <a:xfrm>
            <a:off x="3905945" y="207226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upload using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EF4E4-F653-82E1-1CEF-302571A9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6380"/>
            <a:ext cx="12192000" cy="1324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D872B5-0D3E-DDBB-2CFB-9B4930CA70A6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1174161" y="1754152"/>
            <a:ext cx="153202" cy="77778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D4F191-5C73-56A2-A5FD-9D38C75FF939}"/>
              </a:ext>
            </a:extLst>
          </p:cNvPr>
          <p:cNvSpPr txBox="1"/>
          <p:nvPr/>
        </p:nvSpPr>
        <p:spPr>
          <a:xfrm flipH="1">
            <a:off x="10450285" y="2531932"/>
            <a:ext cx="1447753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This is an error.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A5ABB4-3CCC-216B-8A25-2348A4667AB8}"/>
              </a:ext>
            </a:extLst>
          </p:cNvPr>
          <p:cNvSpPr txBox="1"/>
          <p:nvPr/>
        </p:nvSpPr>
        <p:spPr>
          <a:xfrm>
            <a:off x="112569" y="2941111"/>
            <a:ext cx="11942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re-open your file and update the information according to the error message you got, then re-upload again.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B53A91-A327-BE95-4405-2A58CD84F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41" y="3429000"/>
            <a:ext cx="12192000" cy="34290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0562D3-3B9C-7F08-3423-303F25578B7B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999746" y="5564438"/>
            <a:ext cx="1796189" cy="100431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072BFC3-C3C2-6FE3-BDA3-755230562C3F}"/>
              </a:ext>
            </a:extLst>
          </p:cNvPr>
          <p:cNvSpPr txBox="1"/>
          <p:nvPr/>
        </p:nvSpPr>
        <p:spPr>
          <a:xfrm flipH="1">
            <a:off x="1376217" y="4979663"/>
            <a:ext cx="3247059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This means you have created your order successfully </a:t>
            </a:r>
          </a:p>
        </p:txBody>
      </p:sp>
    </p:spTree>
    <p:extLst>
      <p:ext uri="{BB962C8B-B14F-4D97-AF65-F5344CB8AC3E}">
        <p14:creationId xmlns:p14="http://schemas.microsoft.com/office/powerpoint/2010/main" val="31071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A33EC5-0869-4F9E-A714-0E715F22A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B449E3-B506-4E2F-86BB-B6955385ECAB}"/>
              </a:ext>
            </a:extLst>
          </p:cNvPr>
          <p:cNvSpPr txBox="1"/>
          <p:nvPr/>
        </p:nvSpPr>
        <p:spPr>
          <a:xfrm>
            <a:off x="4773692" y="207226"/>
            <a:ext cx="291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Printing Waybill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23302-011E-7722-D3B5-170A6BEA3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7037"/>
            <a:ext cx="12192000" cy="5825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DF3FB8-0989-408A-ACBE-DCAE3C31829D}"/>
              </a:ext>
            </a:extLst>
          </p:cNvPr>
          <p:cNvSpPr txBox="1"/>
          <p:nvPr/>
        </p:nvSpPr>
        <p:spPr>
          <a:xfrm>
            <a:off x="7175241" y="4367205"/>
            <a:ext cx="2751679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Click here to print your waybill.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5B6B0A-6AD3-4363-8989-CD2B68FDD0DB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9926920" y="4460033"/>
            <a:ext cx="542027" cy="7644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5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A142CF-6BDA-421E-ABB8-821F4DDF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103B91-E670-4170-9D98-84B797FEF294}"/>
              </a:ext>
            </a:extLst>
          </p:cNvPr>
          <p:cNvSpPr txBox="1"/>
          <p:nvPr/>
        </p:nvSpPr>
        <p:spPr>
          <a:xfrm>
            <a:off x="3439413" y="207226"/>
            <a:ext cx="5928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Download the PDF file for Waybill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652CF-4E32-7FAE-01BC-D5C2C2260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5698"/>
            <a:ext cx="12192000" cy="593413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0BC66E-9730-4D61-84DA-AA1C0D5BF751}"/>
              </a:ext>
            </a:extLst>
          </p:cNvPr>
          <p:cNvCxnSpPr>
            <a:cxnSpLocks/>
          </p:cNvCxnSpPr>
          <p:nvPr/>
        </p:nvCxnSpPr>
        <p:spPr>
          <a:xfrm flipV="1">
            <a:off x="11355355" y="3429000"/>
            <a:ext cx="0" cy="135906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3588AB6-3CDE-4FFE-B393-FEDF7E07F036}"/>
              </a:ext>
            </a:extLst>
          </p:cNvPr>
          <p:cNvSpPr txBox="1"/>
          <p:nvPr/>
        </p:nvSpPr>
        <p:spPr>
          <a:xfrm>
            <a:off x="8864083" y="4788065"/>
            <a:ext cx="3070948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Click here to download the pdf file</a:t>
            </a:r>
          </a:p>
        </p:txBody>
      </p:sp>
    </p:spTree>
    <p:extLst>
      <p:ext uri="{BB962C8B-B14F-4D97-AF65-F5344CB8AC3E}">
        <p14:creationId xmlns:p14="http://schemas.microsoft.com/office/powerpoint/2010/main" val="189417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575FE6-CC0E-44E0-8CE7-183F4398DA0B}"/>
              </a:ext>
            </a:extLst>
          </p:cNvPr>
          <p:cNvSpPr txBox="1"/>
          <p:nvPr/>
        </p:nvSpPr>
        <p:spPr>
          <a:xfrm>
            <a:off x="221668" y="1046055"/>
            <a:ext cx="485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waybill will download/open in PDF format.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ADA933-1AAD-452E-AD41-A6C651E5E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FE7CD5-AB8C-4774-9A03-56ECC2273FB2}"/>
              </a:ext>
            </a:extLst>
          </p:cNvPr>
          <p:cNvSpPr txBox="1"/>
          <p:nvPr/>
        </p:nvSpPr>
        <p:spPr>
          <a:xfrm>
            <a:off x="4727046" y="207226"/>
            <a:ext cx="2381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Print Waybill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A71BDE-FCBC-4A47-8709-57886BA1C4D4}"/>
              </a:ext>
            </a:extLst>
          </p:cNvPr>
          <p:cNvSpPr txBox="1"/>
          <p:nvPr/>
        </p:nvSpPr>
        <p:spPr>
          <a:xfrm>
            <a:off x="5122511" y="1520890"/>
            <a:ext cx="165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Waybill Sample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E9280-B363-0D37-1911-65A1E596F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021" y="1890222"/>
            <a:ext cx="3322608" cy="4557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D20A67-F250-3CB1-5E1F-6829ED6D5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289" y="1890222"/>
            <a:ext cx="3330229" cy="44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603572-E3E8-4CE0-9377-A59A52922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C7754E-F5C7-454A-81D7-2A4718492211}"/>
              </a:ext>
            </a:extLst>
          </p:cNvPr>
          <p:cNvSpPr txBox="1"/>
          <p:nvPr/>
        </p:nvSpPr>
        <p:spPr>
          <a:xfrm>
            <a:off x="80699" y="6445718"/>
            <a:ext cx="830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follow the link: </a:t>
            </a:r>
            <a:r>
              <a:rPr lang="en-US" sz="1600" dirty="0">
                <a:solidFill>
                  <a:srgbClr val="0070C0"/>
                </a:solidFill>
                <a:hlinkClick r:id="rId3"/>
              </a:rPr>
              <a:t>https://aone-portal.aj-ex.com/login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access the enterprise portal of AJ-EX.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E1D106-7147-4ADF-832D-84806DADD722}"/>
              </a:ext>
            </a:extLst>
          </p:cNvPr>
          <p:cNvSpPr txBox="1"/>
          <p:nvPr/>
        </p:nvSpPr>
        <p:spPr>
          <a:xfrm>
            <a:off x="4087886" y="183543"/>
            <a:ext cx="4016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LANGUAGE SELECTION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C486D-859E-4C0C-947C-F4E8571A7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9714"/>
            <a:ext cx="12192000" cy="54660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B4786-674C-42E5-885E-480FB542F16B}"/>
              </a:ext>
            </a:extLst>
          </p:cNvPr>
          <p:cNvSpPr txBox="1"/>
          <p:nvPr/>
        </p:nvSpPr>
        <p:spPr>
          <a:xfrm>
            <a:off x="156752" y="4159081"/>
            <a:ext cx="3276913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Please select the preferred language.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560C348-C1A4-4A7E-A371-2285E843F68F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2790106" y="3502738"/>
            <a:ext cx="1147666" cy="3137460"/>
          </a:xfrm>
          <a:prstGeom prst="bentConnector2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639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1D724E-9DF5-4BED-B390-3C1C3569F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3936DA-4B00-4728-B2E5-433343E7B3D7}"/>
              </a:ext>
            </a:extLst>
          </p:cNvPr>
          <p:cNvSpPr txBox="1"/>
          <p:nvPr/>
        </p:nvSpPr>
        <p:spPr>
          <a:xfrm>
            <a:off x="4760057" y="183543"/>
            <a:ext cx="3496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Single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9308C-8B4C-DA5C-D2EB-FCAC05EC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012"/>
            <a:ext cx="12192000" cy="5756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4B805-340F-407D-828B-5D125B17EB63}"/>
              </a:ext>
            </a:extLst>
          </p:cNvPr>
          <p:cNvSpPr txBox="1"/>
          <p:nvPr/>
        </p:nvSpPr>
        <p:spPr>
          <a:xfrm>
            <a:off x="7371187" y="1935972"/>
            <a:ext cx="627038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Click Here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BDAB07-BB36-4BDD-94F4-7A07AE63BA9D}"/>
              </a:ext>
            </a:extLst>
          </p:cNvPr>
          <p:cNvCxnSpPr>
            <a:cxnSpLocks/>
          </p:cNvCxnSpPr>
          <p:nvPr/>
        </p:nvCxnSpPr>
        <p:spPr>
          <a:xfrm flipV="1">
            <a:off x="7998226" y="2209694"/>
            <a:ext cx="1383717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943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29C38B-A6E2-41CB-A04C-129DDB8AC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FEACFB-FCBE-4C60-991F-27344D717CB4}"/>
              </a:ext>
            </a:extLst>
          </p:cNvPr>
          <p:cNvSpPr txBox="1"/>
          <p:nvPr/>
        </p:nvSpPr>
        <p:spPr>
          <a:xfrm>
            <a:off x="4760057" y="183543"/>
            <a:ext cx="3496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Single Order</a:t>
            </a:r>
          </a:p>
          <a:p>
            <a:endParaRPr lang="en-US" sz="32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2396A-3B75-6AC6-E046-B6BBBF8F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029"/>
            <a:ext cx="12192000" cy="5803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8E838-B7A6-4043-A077-3BAD9B03FCC9}"/>
              </a:ext>
            </a:extLst>
          </p:cNvPr>
          <p:cNvSpPr txBox="1"/>
          <p:nvPr/>
        </p:nvSpPr>
        <p:spPr>
          <a:xfrm>
            <a:off x="4892351" y="2458589"/>
            <a:ext cx="2768082" cy="83099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the Customer Reference Number, then the Description for your shipment.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C18622-D3F8-4B9B-BD2D-9CB82B9DDDD6}"/>
              </a:ext>
            </a:extLst>
          </p:cNvPr>
          <p:cNvCxnSpPr>
            <a:cxnSpLocks/>
          </p:cNvCxnSpPr>
          <p:nvPr/>
        </p:nvCxnSpPr>
        <p:spPr>
          <a:xfrm flipH="1">
            <a:off x="6932645" y="3289586"/>
            <a:ext cx="177282" cy="13850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75E384-E162-4CA6-9CDE-13870E957B7B}"/>
              </a:ext>
            </a:extLst>
          </p:cNvPr>
          <p:cNvCxnSpPr>
            <a:cxnSpLocks/>
          </p:cNvCxnSpPr>
          <p:nvPr/>
        </p:nvCxnSpPr>
        <p:spPr>
          <a:xfrm flipH="1">
            <a:off x="3293706" y="3289586"/>
            <a:ext cx="1598645" cy="20288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79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7F3608-725D-45B2-B1BB-D4C04FA2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70B11-2699-4F1E-A07F-A8F8F4FC7E46}"/>
              </a:ext>
            </a:extLst>
          </p:cNvPr>
          <p:cNvSpPr txBox="1"/>
          <p:nvPr/>
        </p:nvSpPr>
        <p:spPr>
          <a:xfrm>
            <a:off x="2482237" y="275701"/>
            <a:ext cx="7843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Single shipment – Add Source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9A005-8DEC-F3E4-257A-5297A6E3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3974"/>
            <a:ext cx="12192000" cy="5624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1321DF-E632-4B4B-9559-B99FEC85093F}"/>
              </a:ext>
            </a:extLst>
          </p:cNvPr>
          <p:cNvSpPr txBox="1"/>
          <p:nvPr/>
        </p:nvSpPr>
        <p:spPr>
          <a:xfrm>
            <a:off x="4267848" y="5673281"/>
            <a:ext cx="3317940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Click Here to fill in the source address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0FCAC1-6241-9B24-3803-1CFB99710EBD}"/>
              </a:ext>
            </a:extLst>
          </p:cNvPr>
          <p:cNvCxnSpPr>
            <a:cxnSpLocks/>
          </p:cNvCxnSpPr>
          <p:nvPr/>
        </p:nvCxnSpPr>
        <p:spPr>
          <a:xfrm flipH="1" flipV="1">
            <a:off x="3079102" y="5057198"/>
            <a:ext cx="1188746" cy="61608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84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E5C85B-1DF8-47A1-A98F-0DF6C2695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EBC3D3-6466-4A45-ABAF-0592638C9647}"/>
              </a:ext>
            </a:extLst>
          </p:cNvPr>
          <p:cNvSpPr txBox="1"/>
          <p:nvPr/>
        </p:nvSpPr>
        <p:spPr>
          <a:xfrm>
            <a:off x="2636980" y="207226"/>
            <a:ext cx="7791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Single Shipment - Add Source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A6F39-95BF-2B97-5E9F-E9DDD262B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45984"/>
            <a:ext cx="12188437" cy="5758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DBDBEB-F875-473F-A68A-DA4B4EA980D5}"/>
              </a:ext>
            </a:extLst>
          </p:cNvPr>
          <p:cNvSpPr txBox="1"/>
          <p:nvPr/>
        </p:nvSpPr>
        <p:spPr>
          <a:xfrm>
            <a:off x="6096000" y="3597233"/>
            <a:ext cx="1773115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name sender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3126A4-F606-479B-A71C-79A2EA4EDFDF}"/>
              </a:ext>
            </a:extLst>
          </p:cNvPr>
          <p:cNvCxnSpPr>
            <a:cxnSpLocks/>
          </p:cNvCxnSpPr>
          <p:nvPr/>
        </p:nvCxnSpPr>
        <p:spPr>
          <a:xfrm>
            <a:off x="7869115" y="3760239"/>
            <a:ext cx="743040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06CC74-9D5B-C7B1-AC27-2D6BD794D819}"/>
              </a:ext>
            </a:extLst>
          </p:cNvPr>
          <p:cNvSpPr txBox="1"/>
          <p:nvPr/>
        </p:nvSpPr>
        <p:spPr>
          <a:xfrm>
            <a:off x="10972800" y="4382841"/>
            <a:ext cx="1219200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phone number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368784-7166-F171-4AD8-513E6ED90575}"/>
              </a:ext>
            </a:extLst>
          </p:cNvPr>
          <p:cNvCxnSpPr>
            <a:cxnSpLocks/>
          </p:cNvCxnSpPr>
          <p:nvPr/>
        </p:nvCxnSpPr>
        <p:spPr>
          <a:xfrm flipH="1" flipV="1">
            <a:off x="10972800" y="3907796"/>
            <a:ext cx="494522" cy="49625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1EE8FE2-568F-2D14-7C87-2E06CF2A11A3}"/>
              </a:ext>
            </a:extLst>
          </p:cNvPr>
          <p:cNvSpPr txBox="1"/>
          <p:nvPr/>
        </p:nvSpPr>
        <p:spPr>
          <a:xfrm>
            <a:off x="7869115" y="6348486"/>
            <a:ext cx="1038957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City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12697C-AA2F-814C-E446-FE0E9D67B750}"/>
              </a:ext>
            </a:extLst>
          </p:cNvPr>
          <p:cNvCxnSpPr>
            <a:cxnSpLocks/>
          </p:cNvCxnSpPr>
          <p:nvPr/>
        </p:nvCxnSpPr>
        <p:spPr>
          <a:xfrm flipV="1">
            <a:off x="8021515" y="5792780"/>
            <a:ext cx="590640" cy="55514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96610D3-4BB6-5796-6750-4A786EE726CF}"/>
              </a:ext>
            </a:extLst>
          </p:cNvPr>
          <p:cNvSpPr txBox="1"/>
          <p:nvPr/>
        </p:nvSpPr>
        <p:spPr>
          <a:xfrm>
            <a:off x="9443484" y="6327989"/>
            <a:ext cx="1268362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district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C0352C-5E9D-D5E5-73E7-8390FF4E907C}"/>
              </a:ext>
            </a:extLst>
          </p:cNvPr>
          <p:cNvCxnSpPr>
            <a:cxnSpLocks/>
          </p:cNvCxnSpPr>
          <p:nvPr/>
        </p:nvCxnSpPr>
        <p:spPr>
          <a:xfrm flipV="1">
            <a:off x="9787218" y="5792780"/>
            <a:ext cx="81467" cy="53520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0C12EC9-1864-46A0-BF88-6D64E6BD81D4}"/>
              </a:ext>
            </a:extLst>
          </p:cNvPr>
          <p:cNvSpPr txBox="1"/>
          <p:nvPr/>
        </p:nvSpPr>
        <p:spPr>
          <a:xfrm>
            <a:off x="10842171" y="6422060"/>
            <a:ext cx="1349829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Country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1DB02E-2E57-C205-939C-3D85BC6FA910}"/>
              </a:ext>
            </a:extLst>
          </p:cNvPr>
          <p:cNvCxnSpPr>
            <a:cxnSpLocks/>
          </p:cNvCxnSpPr>
          <p:nvPr/>
        </p:nvCxnSpPr>
        <p:spPr>
          <a:xfrm flipH="1" flipV="1">
            <a:off x="10928958" y="5792780"/>
            <a:ext cx="65314" cy="64381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2E73DBC-50C3-583F-9F8E-4810FDA7B00C}"/>
              </a:ext>
            </a:extLst>
          </p:cNvPr>
          <p:cNvSpPr txBox="1"/>
          <p:nvPr/>
        </p:nvSpPr>
        <p:spPr>
          <a:xfrm>
            <a:off x="6089777" y="4589391"/>
            <a:ext cx="1773115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Address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83B432-C7CE-0F0C-EBBC-8A8EA650589D}"/>
              </a:ext>
            </a:extLst>
          </p:cNvPr>
          <p:cNvCxnSpPr>
            <a:cxnSpLocks/>
          </p:cNvCxnSpPr>
          <p:nvPr/>
        </p:nvCxnSpPr>
        <p:spPr>
          <a:xfrm>
            <a:off x="7862892" y="4752397"/>
            <a:ext cx="743040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111B93-973E-C710-C78E-280F8FB161FA}"/>
              </a:ext>
            </a:extLst>
          </p:cNvPr>
          <p:cNvSpPr txBox="1"/>
          <p:nvPr/>
        </p:nvSpPr>
        <p:spPr>
          <a:xfrm>
            <a:off x="6102220" y="5059036"/>
            <a:ext cx="1773115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Address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DFC9A6-A488-552E-7C5E-CB57D9A5B483}"/>
              </a:ext>
            </a:extLst>
          </p:cNvPr>
          <p:cNvCxnSpPr>
            <a:cxnSpLocks/>
          </p:cNvCxnSpPr>
          <p:nvPr/>
        </p:nvCxnSpPr>
        <p:spPr>
          <a:xfrm>
            <a:off x="7875335" y="5222042"/>
            <a:ext cx="743040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36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E5C85B-1DF8-47A1-A98F-0DF6C2695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EBC3D3-6466-4A45-ABAF-0592638C9647}"/>
              </a:ext>
            </a:extLst>
          </p:cNvPr>
          <p:cNvSpPr txBox="1"/>
          <p:nvPr/>
        </p:nvSpPr>
        <p:spPr>
          <a:xfrm>
            <a:off x="2636980" y="207226"/>
            <a:ext cx="7791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Single Shipment - Add Source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C9164-F052-6124-DC7F-2931D7371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1682"/>
            <a:ext cx="12192000" cy="575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4BF8D-FF44-966B-1B37-93EDBE6A8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911" y="6093112"/>
            <a:ext cx="2507197" cy="251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AF551-C420-0B9F-0FA2-872C39D8729A}"/>
              </a:ext>
            </a:extLst>
          </p:cNvPr>
          <p:cNvSpPr txBox="1"/>
          <p:nvPr/>
        </p:nvSpPr>
        <p:spPr>
          <a:xfrm>
            <a:off x="6848676" y="6121146"/>
            <a:ext cx="1017035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Click here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A8C8FF-A344-F20D-6D6B-BA15A484BE30}"/>
              </a:ext>
            </a:extLst>
          </p:cNvPr>
          <p:cNvCxnSpPr>
            <a:cxnSpLocks/>
          </p:cNvCxnSpPr>
          <p:nvPr/>
        </p:nvCxnSpPr>
        <p:spPr>
          <a:xfrm flipV="1">
            <a:off x="7865711" y="6214189"/>
            <a:ext cx="867749" cy="7623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160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7F3608-725D-45B2-B1BB-D4C04FA2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70B11-2699-4F1E-A07F-A8F8F4FC7E46}"/>
              </a:ext>
            </a:extLst>
          </p:cNvPr>
          <p:cNvSpPr txBox="1"/>
          <p:nvPr/>
        </p:nvSpPr>
        <p:spPr>
          <a:xfrm>
            <a:off x="2566210" y="275701"/>
            <a:ext cx="8061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Single shipment – Add Delivery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C3472-228B-14F3-9637-F52787DB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350"/>
            <a:ext cx="12192000" cy="5775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1321DF-E632-4B4B-9559-B99FEC85093F}"/>
              </a:ext>
            </a:extLst>
          </p:cNvPr>
          <p:cNvSpPr txBox="1"/>
          <p:nvPr/>
        </p:nvSpPr>
        <p:spPr>
          <a:xfrm>
            <a:off x="4342495" y="5859888"/>
            <a:ext cx="3457899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Click Here to fill in the delivery address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0FCAC1-6241-9B24-3803-1CFB99710EBD}"/>
              </a:ext>
            </a:extLst>
          </p:cNvPr>
          <p:cNvCxnSpPr>
            <a:cxnSpLocks/>
          </p:cNvCxnSpPr>
          <p:nvPr/>
        </p:nvCxnSpPr>
        <p:spPr>
          <a:xfrm flipH="1" flipV="1">
            <a:off x="3153750" y="5243805"/>
            <a:ext cx="1188746" cy="61608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134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E5C85B-1DF8-47A1-A98F-0DF6C2695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EBC3D3-6466-4A45-ABAF-0592638C9647}"/>
              </a:ext>
            </a:extLst>
          </p:cNvPr>
          <p:cNvSpPr txBox="1"/>
          <p:nvPr/>
        </p:nvSpPr>
        <p:spPr>
          <a:xfrm>
            <a:off x="2636980" y="207226"/>
            <a:ext cx="8626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Single Shipment - Add Destination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6BE0B-83B1-722B-0750-D0A2211CD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8715"/>
            <a:ext cx="12192000" cy="5738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DBDBEB-F875-473F-A68A-DA4B4EA980D5}"/>
              </a:ext>
            </a:extLst>
          </p:cNvPr>
          <p:cNvSpPr txBox="1"/>
          <p:nvPr/>
        </p:nvSpPr>
        <p:spPr>
          <a:xfrm>
            <a:off x="6096000" y="3681209"/>
            <a:ext cx="1773115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name sender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3126A4-F606-479B-A71C-79A2EA4EDFDF}"/>
              </a:ext>
            </a:extLst>
          </p:cNvPr>
          <p:cNvCxnSpPr>
            <a:cxnSpLocks/>
          </p:cNvCxnSpPr>
          <p:nvPr/>
        </p:nvCxnSpPr>
        <p:spPr>
          <a:xfrm>
            <a:off x="7869115" y="3844215"/>
            <a:ext cx="743040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06CC74-9D5B-C7B1-AC27-2D6BD794D819}"/>
              </a:ext>
            </a:extLst>
          </p:cNvPr>
          <p:cNvSpPr txBox="1"/>
          <p:nvPr/>
        </p:nvSpPr>
        <p:spPr>
          <a:xfrm>
            <a:off x="10972800" y="4410828"/>
            <a:ext cx="1219200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phone number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368784-7166-F171-4AD8-513E6ED90575}"/>
              </a:ext>
            </a:extLst>
          </p:cNvPr>
          <p:cNvCxnSpPr>
            <a:cxnSpLocks/>
          </p:cNvCxnSpPr>
          <p:nvPr/>
        </p:nvCxnSpPr>
        <p:spPr>
          <a:xfrm flipH="1" flipV="1">
            <a:off x="10972800" y="3935783"/>
            <a:ext cx="494522" cy="49625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1EE8FE2-568F-2D14-7C87-2E06CF2A11A3}"/>
              </a:ext>
            </a:extLst>
          </p:cNvPr>
          <p:cNvSpPr txBox="1"/>
          <p:nvPr/>
        </p:nvSpPr>
        <p:spPr>
          <a:xfrm>
            <a:off x="7869115" y="6385804"/>
            <a:ext cx="1038957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City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12697C-AA2F-814C-E446-FE0E9D67B750}"/>
              </a:ext>
            </a:extLst>
          </p:cNvPr>
          <p:cNvCxnSpPr>
            <a:cxnSpLocks/>
          </p:cNvCxnSpPr>
          <p:nvPr/>
        </p:nvCxnSpPr>
        <p:spPr>
          <a:xfrm flipV="1">
            <a:off x="8021515" y="5830098"/>
            <a:ext cx="590640" cy="55514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96610D3-4BB6-5796-6750-4A786EE726CF}"/>
              </a:ext>
            </a:extLst>
          </p:cNvPr>
          <p:cNvSpPr txBox="1"/>
          <p:nvPr/>
        </p:nvSpPr>
        <p:spPr>
          <a:xfrm>
            <a:off x="9443484" y="6365307"/>
            <a:ext cx="1268362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district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C0352C-5E9D-D5E5-73E7-8390FF4E907C}"/>
              </a:ext>
            </a:extLst>
          </p:cNvPr>
          <p:cNvCxnSpPr>
            <a:cxnSpLocks/>
          </p:cNvCxnSpPr>
          <p:nvPr/>
        </p:nvCxnSpPr>
        <p:spPr>
          <a:xfrm flipV="1">
            <a:off x="9787218" y="5830098"/>
            <a:ext cx="81467" cy="53520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0C12EC9-1864-46A0-BF88-6D64E6BD81D4}"/>
              </a:ext>
            </a:extLst>
          </p:cNvPr>
          <p:cNvSpPr txBox="1"/>
          <p:nvPr/>
        </p:nvSpPr>
        <p:spPr>
          <a:xfrm>
            <a:off x="10842171" y="6459378"/>
            <a:ext cx="1349829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Country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1DB02E-2E57-C205-939C-3D85BC6FA910}"/>
              </a:ext>
            </a:extLst>
          </p:cNvPr>
          <p:cNvCxnSpPr>
            <a:cxnSpLocks/>
          </p:cNvCxnSpPr>
          <p:nvPr/>
        </p:nvCxnSpPr>
        <p:spPr>
          <a:xfrm flipH="1" flipV="1">
            <a:off x="10928958" y="5830098"/>
            <a:ext cx="65314" cy="64381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4FFA5EA-6D8D-60BF-CA96-D931E61B83C2}"/>
              </a:ext>
            </a:extLst>
          </p:cNvPr>
          <p:cNvSpPr txBox="1"/>
          <p:nvPr/>
        </p:nvSpPr>
        <p:spPr>
          <a:xfrm>
            <a:off x="6494106" y="4626711"/>
            <a:ext cx="1350125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Address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4A155-8BA2-B863-C7B3-C83B6AE5C805}"/>
              </a:ext>
            </a:extLst>
          </p:cNvPr>
          <p:cNvCxnSpPr>
            <a:cxnSpLocks/>
          </p:cNvCxnSpPr>
          <p:nvPr/>
        </p:nvCxnSpPr>
        <p:spPr>
          <a:xfrm>
            <a:off x="7844231" y="4789717"/>
            <a:ext cx="743040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BF24E2B-647C-042F-6F23-9CCB98E72A6F}"/>
              </a:ext>
            </a:extLst>
          </p:cNvPr>
          <p:cNvSpPr txBox="1"/>
          <p:nvPr/>
        </p:nvSpPr>
        <p:spPr>
          <a:xfrm>
            <a:off x="6494106" y="5124346"/>
            <a:ext cx="1334572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Address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69C977-1877-FFD7-1450-9804FE48C6C2}"/>
              </a:ext>
            </a:extLst>
          </p:cNvPr>
          <p:cNvCxnSpPr>
            <a:cxnSpLocks/>
          </p:cNvCxnSpPr>
          <p:nvPr/>
        </p:nvCxnSpPr>
        <p:spPr>
          <a:xfrm>
            <a:off x="7828678" y="5287352"/>
            <a:ext cx="743040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489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7F3608-725D-45B2-B1BB-D4C04FA2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70B11-2699-4F1E-A07F-A8F8F4FC7E46}"/>
              </a:ext>
            </a:extLst>
          </p:cNvPr>
          <p:cNvSpPr txBox="1"/>
          <p:nvPr/>
        </p:nvSpPr>
        <p:spPr>
          <a:xfrm>
            <a:off x="2566210" y="275701"/>
            <a:ext cx="8223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Single shipment – Save Delivery Address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E38B0-EA7E-0F40-79B2-A0949767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9494"/>
            <a:ext cx="12192000" cy="5740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1FAC2-14B2-C5DC-F5DD-AFD1F5EA9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496" y="5670744"/>
            <a:ext cx="2545301" cy="312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91A0CB-6389-4DD8-8C64-E08E7FCEB4C0}"/>
              </a:ext>
            </a:extLst>
          </p:cNvPr>
          <p:cNvSpPr txBox="1"/>
          <p:nvPr/>
        </p:nvSpPr>
        <p:spPr>
          <a:xfrm>
            <a:off x="6960642" y="5794579"/>
            <a:ext cx="1017035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Click here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732368-2E50-31C9-5B5F-F9F8646B7241}"/>
              </a:ext>
            </a:extLst>
          </p:cNvPr>
          <p:cNvCxnSpPr>
            <a:cxnSpLocks/>
          </p:cNvCxnSpPr>
          <p:nvPr/>
        </p:nvCxnSpPr>
        <p:spPr>
          <a:xfrm flipV="1">
            <a:off x="7977677" y="5887622"/>
            <a:ext cx="867749" cy="7623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26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7F3608-725D-45B2-B1BB-D4C04FA2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70B11-2699-4F1E-A07F-A8F8F4FC7E46}"/>
              </a:ext>
            </a:extLst>
          </p:cNvPr>
          <p:cNvSpPr txBox="1"/>
          <p:nvPr/>
        </p:nvSpPr>
        <p:spPr>
          <a:xfrm>
            <a:off x="2566210" y="275701"/>
            <a:ext cx="4191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Single shipment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94350A-798B-6D08-46EE-D1EC8497B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" y="1147232"/>
            <a:ext cx="12191999" cy="5701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1321DF-E632-4B4B-9559-B99FEC85093F}"/>
              </a:ext>
            </a:extLst>
          </p:cNvPr>
          <p:cNvSpPr txBox="1"/>
          <p:nvPr/>
        </p:nvSpPr>
        <p:spPr>
          <a:xfrm>
            <a:off x="27989" y="3807151"/>
            <a:ext cx="979716" cy="83099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Enter the number of pieces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0FCAC1-6241-9B24-3803-1CFB99710EBD}"/>
              </a:ext>
            </a:extLst>
          </p:cNvPr>
          <p:cNvCxnSpPr>
            <a:cxnSpLocks/>
          </p:cNvCxnSpPr>
          <p:nvPr/>
        </p:nvCxnSpPr>
        <p:spPr>
          <a:xfrm flipV="1">
            <a:off x="203006" y="3032445"/>
            <a:ext cx="426808" cy="77470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04259E-219C-6628-688E-F25382281663}"/>
              </a:ext>
            </a:extLst>
          </p:cNvPr>
          <p:cNvSpPr txBox="1"/>
          <p:nvPr/>
        </p:nvSpPr>
        <p:spPr>
          <a:xfrm>
            <a:off x="6581187" y="3959551"/>
            <a:ext cx="979716" cy="83099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Select Content Type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1D3D78-0EC0-EEA8-1BB9-CDC49008E66E}"/>
              </a:ext>
            </a:extLst>
          </p:cNvPr>
          <p:cNvCxnSpPr>
            <a:cxnSpLocks/>
          </p:cNvCxnSpPr>
          <p:nvPr/>
        </p:nvCxnSpPr>
        <p:spPr>
          <a:xfrm flipH="1" flipV="1">
            <a:off x="4982547" y="3680927"/>
            <a:ext cx="1598640" cy="4711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221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7F3608-725D-45B2-B1BB-D4C04FA2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70B11-2699-4F1E-A07F-A8F8F4FC7E46}"/>
              </a:ext>
            </a:extLst>
          </p:cNvPr>
          <p:cNvSpPr txBox="1"/>
          <p:nvPr/>
        </p:nvSpPr>
        <p:spPr>
          <a:xfrm>
            <a:off x="3760533" y="275701"/>
            <a:ext cx="4191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Single shipment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6911F-0AB8-DD95-D5DF-32D48D2EB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8376"/>
            <a:ext cx="12192000" cy="5859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1321DF-E632-4B4B-9559-B99FEC85093F}"/>
              </a:ext>
            </a:extLst>
          </p:cNvPr>
          <p:cNvSpPr txBox="1"/>
          <p:nvPr/>
        </p:nvSpPr>
        <p:spPr>
          <a:xfrm>
            <a:off x="27989" y="4357656"/>
            <a:ext cx="979716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Enter weight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0FCAC1-6241-9B24-3803-1CFB99710EBD}"/>
              </a:ext>
            </a:extLst>
          </p:cNvPr>
          <p:cNvCxnSpPr>
            <a:cxnSpLocks/>
          </p:cNvCxnSpPr>
          <p:nvPr/>
        </p:nvCxnSpPr>
        <p:spPr>
          <a:xfrm flipV="1">
            <a:off x="203006" y="3582950"/>
            <a:ext cx="426808" cy="77470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04259E-219C-6628-688E-F25382281663}"/>
              </a:ext>
            </a:extLst>
          </p:cNvPr>
          <p:cNvSpPr txBox="1"/>
          <p:nvPr/>
        </p:nvSpPr>
        <p:spPr>
          <a:xfrm>
            <a:off x="5517497" y="4789976"/>
            <a:ext cx="979716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Select Currency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1D3D78-0EC0-EEA8-1BB9-CDC49008E66E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4201892" y="4789976"/>
            <a:ext cx="1315605" cy="29238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15EA39F-B34F-17EC-EBA3-BE7434A1AB03}"/>
              </a:ext>
            </a:extLst>
          </p:cNvPr>
          <p:cNvSpPr txBox="1"/>
          <p:nvPr/>
        </p:nvSpPr>
        <p:spPr>
          <a:xfrm>
            <a:off x="1433804" y="5301638"/>
            <a:ext cx="979716" cy="83099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Enter Declared value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73464D-C3B9-573D-3931-CFB58714F5E0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1324945" y="4127598"/>
            <a:ext cx="598717" cy="117404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6FEAFD5-959C-978A-E332-9012B25ECE77}"/>
              </a:ext>
            </a:extLst>
          </p:cNvPr>
          <p:cNvSpPr txBox="1"/>
          <p:nvPr/>
        </p:nvSpPr>
        <p:spPr>
          <a:xfrm>
            <a:off x="6972029" y="1972129"/>
            <a:ext cx="4961824" cy="116955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weight: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weight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 piece.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Total weight must not exceed max shipment weight as per contract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2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EAA3B1-C24C-45EE-A510-162A3476A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849690-276F-4F57-9D18-5ED801B8EDCE}"/>
              </a:ext>
            </a:extLst>
          </p:cNvPr>
          <p:cNvSpPr txBox="1"/>
          <p:nvPr/>
        </p:nvSpPr>
        <p:spPr>
          <a:xfrm>
            <a:off x="4087886" y="183543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Login Into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C4028-F092-4B73-900B-DF2DFDA33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1052"/>
            <a:ext cx="12192000" cy="5896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EF7649-99A7-4A47-BCE0-C5EEBE8C05E1}"/>
              </a:ext>
            </a:extLst>
          </p:cNvPr>
          <p:cNvSpPr txBox="1"/>
          <p:nvPr/>
        </p:nvSpPr>
        <p:spPr>
          <a:xfrm>
            <a:off x="9839180" y="3334362"/>
            <a:ext cx="1576689" cy="156966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Enter your Username and Password, then click on &lt;&lt;LOGIN&gt;&gt; Button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0CD4307-BA9F-7E2A-8044-617DEDBD86C0}"/>
              </a:ext>
            </a:extLst>
          </p:cNvPr>
          <p:cNvCxnSpPr/>
          <p:nvPr/>
        </p:nvCxnSpPr>
        <p:spPr>
          <a:xfrm flipV="1">
            <a:off x="7671555" y="4002036"/>
            <a:ext cx="2152073" cy="231833"/>
          </a:xfrm>
          <a:prstGeom prst="bentConnector3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039282-611D-D074-FE3B-293EED718165}"/>
              </a:ext>
            </a:extLst>
          </p:cNvPr>
          <p:cNvCxnSpPr/>
          <p:nvPr/>
        </p:nvCxnSpPr>
        <p:spPr>
          <a:xfrm>
            <a:off x="7671555" y="3749860"/>
            <a:ext cx="2152073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47D48A-AD74-C297-663E-E05B92713329}"/>
              </a:ext>
            </a:extLst>
          </p:cNvPr>
          <p:cNvCxnSpPr/>
          <p:nvPr/>
        </p:nvCxnSpPr>
        <p:spPr>
          <a:xfrm>
            <a:off x="7683992" y="4574061"/>
            <a:ext cx="2152073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496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7F3608-725D-45B2-B1BB-D4C04FA2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70B11-2699-4F1E-A07F-A8F8F4FC7E46}"/>
              </a:ext>
            </a:extLst>
          </p:cNvPr>
          <p:cNvSpPr txBox="1"/>
          <p:nvPr/>
        </p:nvSpPr>
        <p:spPr>
          <a:xfrm>
            <a:off x="3760533" y="275701"/>
            <a:ext cx="4191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Single shipment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8291F-1772-FBEC-82B5-DE903F8D3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012"/>
            <a:ext cx="12192000" cy="5756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1321DF-E632-4B4B-9559-B99FEC85093F}"/>
              </a:ext>
            </a:extLst>
          </p:cNvPr>
          <p:cNvSpPr txBox="1"/>
          <p:nvPr/>
        </p:nvSpPr>
        <p:spPr>
          <a:xfrm>
            <a:off x="4259424" y="3475008"/>
            <a:ext cx="2010747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Enter Currency for COD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0FCAC1-6241-9B24-3803-1CFB99710EB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063690" y="3767396"/>
            <a:ext cx="3195734" cy="203883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04259E-219C-6628-688E-F25382281663}"/>
              </a:ext>
            </a:extLst>
          </p:cNvPr>
          <p:cNvSpPr txBox="1"/>
          <p:nvPr/>
        </p:nvSpPr>
        <p:spPr>
          <a:xfrm>
            <a:off x="4883014" y="5928316"/>
            <a:ext cx="979716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Select Cash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1D3D78-0EC0-EEA8-1BB9-CDC49008E66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629608" y="6220704"/>
            <a:ext cx="1253406" cy="3760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15EA39F-B34F-17EC-EBA3-BE7434A1AB03}"/>
              </a:ext>
            </a:extLst>
          </p:cNvPr>
          <p:cNvSpPr txBox="1"/>
          <p:nvPr/>
        </p:nvSpPr>
        <p:spPr>
          <a:xfrm>
            <a:off x="2013803" y="5619071"/>
            <a:ext cx="1320329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Enter Amount COD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73464D-C3B9-573D-3931-CFB58714F5E0}"/>
              </a:ext>
            </a:extLst>
          </p:cNvPr>
          <p:cNvCxnSpPr>
            <a:cxnSpLocks/>
          </p:cNvCxnSpPr>
          <p:nvPr/>
        </p:nvCxnSpPr>
        <p:spPr>
          <a:xfrm flipH="1">
            <a:off x="942744" y="5952931"/>
            <a:ext cx="1071059" cy="5784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60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7F3608-725D-45B2-B1BB-D4C04FA2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70B11-2699-4F1E-A07F-A8F8F4FC7E46}"/>
              </a:ext>
            </a:extLst>
          </p:cNvPr>
          <p:cNvSpPr txBox="1"/>
          <p:nvPr/>
        </p:nvSpPr>
        <p:spPr>
          <a:xfrm>
            <a:off x="3760533" y="275701"/>
            <a:ext cx="4191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Single shipment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8E9A3-1C71-3418-2752-64D5E90AF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2528"/>
            <a:ext cx="12192000" cy="5683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1321DF-E632-4B4B-9559-B99FEC85093F}"/>
              </a:ext>
            </a:extLst>
          </p:cNvPr>
          <p:cNvSpPr txBox="1"/>
          <p:nvPr/>
        </p:nvSpPr>
        <p:spPr>
          <a:xfrm>
            <a:off x="8756763" y="5411280"/>
            <a:ext cx="1656193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Select your services type.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0FCAC1-6241-9B24-3803-1CFB99710EBD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8042971" y="5703667"/>
            <a:ext cx="713792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04259E-219C-6628-688E-F25382281663}"/>
              </a:ext>
            </a:extLst>
          </p:cNvPr>
          <p:cNvSpPr txBox="1"/>
          <p:nvPr/>
        </p:nvSpPr>
        <p:spPr>
          <a:xfrm>
            <a:off x="3324792" y="6133595"/>
            <a:ext cx="979716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Click Here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1D3D78-0EC0-EEA8-1BB9-CDC49008E66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1987420" y="6425983"/>
            <a:ext cx="1337372" cy="11477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466500D-67C7-7B64-77BC-67EA5EB7673F}"/>
              </a:ext>
            </a:extLst>
          </p:cNvPr>
          <p:cNvSpPr/>
          <p:nvPr/>
        </p:nvSpPr>
        <p:spPr>
          <a:xfrm>
            <a:off x="7445827" y="5299786"/>
            <a:ext cx="475862" cy="796485"/>
          </a:xfrm>
          <a:prstGeom prst="rightBrace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50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7F3608-725D-45B2-B1BB-D4C04FA2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70B11-2699-4F1E-A07F-A8F8F4FC7E46}"/>
              </a:ext>
            </a:extLst>
          </p:cNvPr>
          <p:cNvSpPr txBox="1"/>
          <p:nvPr/>
        </p:nvSpPr>
        <p:spPr>
          <a:xfrm>
            <a:off x="3396634" y="275701"/>
            <a:ext cx="576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Success Create a Single shipment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068E8-BEED-83F8-4645-F13BDFED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1662"/>
            <a:ext cx="121920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5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7F3608-725D-45B2-B1BB-D4C04FA2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70B11-2699-4F1E-A07F-A8F8F4FC7E46}"/>
              </a:ext>
            </a:extLst>
          </p:cNvPr>
          <p:cNvSpPr txBox="1"/>
          <p:nvPr/>
        </p:nvSpPr>
        <p:spPr>
          <a:xfrm>
            <a:off x="3396634" y="275701"/>
            <a:ext cx="7183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>
                <a:solidFill>
                  <a:schemeClr val="accent1">
                    <a:lumMod val="60000"/>
                    <a:lumOff val="40000"/>
                  </a:schemeClr>
                </a:solidFill>
              </a:rPr>
              <a:t>Display your orders as shown in the table</a:t>
            </a:r>
            <a:endParaRPr lang="en-US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258F8-2AA1-3CEB-4713-92B9DD26B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0625"/>
            <a:ext cx="121920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98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7F3608-725D-45B2-B1BB-D4C04FA2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70B11-2699-4F1E-A07F-A8F8F4FC7E46}"/>
              </a:ext>
            </a:extLst>
          </p:cNvPr>
          <p:cNvSpPr txBox="1"/>
          <p:nvPr/>
        </p:nvSpPr>
        <p:spPr>
          <a:xfrm>
            <a:off x="2034363" y="275701"/>
            <a:ext cx="9357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Customer can display details; print od order or waybill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1AC3B-2A13-63D7-3DA5-7A1851AF6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8615"/>
            <a:ext cx="12192000" cy="5724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F4691-6BF8-9985-D6A7-C707619DE4B5}"/>
              </a:ext>
            </a:extLst>
          </p:cNvPr>
          <p:cNvSpPr txBox="1"/>
          <p:nvPr/>
        </p:nvSpPr>
        <p:spPr>
          <a:xfrm flipH="1">
            <a:off x="6954415" y="5421084"/>
            <a:ext cx="2544147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Click here to display details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CDE3BB-15F9-49CC-4150-7FD4FBA6A282}"/>
              </a:ext>
            </a:extLst>
          </p:cNvPr>
          <p:cNvCxnSpPr>
            <a:cxnSpLocks/>
          </p:cNvCxnSpPr>
          <p:nvPr/>
        </p:nvCxnSpPr>
        <p:spPr>
          <a:xfrm flipV="1">
            <a:off x="9498562" y="4581331"/>
            <a:ext cx="1987422" cy="83975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BDFD7B3-7CD1-4F74-0C72-BFED7A358A80}"/>
              </a:ext>
            </a:extLst>
          </p:cNvPr>
          <p:cNvSpPr txBox="1"/>
          <p:nvPr/>
        </p:nvSpPr>
        <p:spPr>
          <a:xfrm flipH="1">
            <a:off x="8509518" y="5862733"/>
            <a:ext cx="2708983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Click here to print the waybill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3787EB-07EF-632F-E1F1-613C9E2B3C39}"/>
              </a:ext>
            </a:extLst>
          </p:cNvPr>
          <p:cNvCxnSpPr>
            <a:cxnSpLocks/>
          </p:cNvCxnSpPr>
          <p:nvPr/>
        </p:nvCxnSpPr>
        <p:spPr>
          <a:xfrm flipV="1">
            <a:off x="11218502" y="4581331"/>
            <a:ext cx="538069" cy="128140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15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7F3608-725D-45B2-B1BB-D4C04FA2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70B11-2699-4F1E-A07F-A8F8F4FC7E46}"/>
              </a:ext>
            </a:extLst>
          </p:cNvPr>
          <p:cNvSpPr txBox="1"/>
          <p:nvPr/>
        </p:nvSpPr>
        <p:spPr>
          <a:xfrm>
            <a:off x="3163369" y="275701"/>
            <a:ext cx="594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Customer can track his/her 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7D130-47CF-5ACE-D14D-F85C705F4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5227"/>
            <a:ext cx="12198284" cy="5660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F4691-6BF8-9985-D6A7-C707619DE4B5}"/>
              </a:ext>
            </a:extLst>
          </p:cNvPr>
          <p:cNvSpPr txBox="1"/>
          <p:nvPr/>
        </p:nvSpPr>
        <p:spPr>
          <a:xfrm flipH="1">
            <a:off x="8509344" y="2202023"/>
            <a:ext cx="1166497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Click here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CDE3BB-15F9-49CC-4150-7FD4FBA6A282}"/>
              </a:ext>
            </a:extLst>
          </p:cNvPr>
          <p:cNvCxnSpPr>
            <a:cxnSpLocks/>
          </p:cNvCxnSpPr>
          <p:nvPr/>
        </p:nvCxnSpPr>
        <p:spPr>
          <a:xfrm flipV="1">
            <a:off x="9109611" y="1599771"/>
            <a:ext cx="0" cy="60225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95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7F3608-725D-45B2-B1BB-D4C04FA2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70B11-2699-4F1E-A07F-A8F8F4FC7E46}"/>
              </a:ext>
            </a:extLst>
          </p:cNvPr>
          <p:cNvSpPr txBox="1"/>
          <p:nvPr/>
        </p:nvSpPr>
        <p:spPr>
          <a:xfrm>
            <a:off x="3284672" y="275701"/>
            <a:ext cx="594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Customer can track his/her 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B7A2D-ED1C-CA07-6413-D10E770E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" y="1126668"/>
            <a:ext cx="12167158" cy="5712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F4691-6BF8-9985-D6A7-C707619DE4B5}"/>
              </a:ext>
            </a:extLst>
          </p:cNvPr>
          <p:cNvSpPr txBox="1"/>
          <p:nvPr/>
        </p:nvSpPr>
        <p:spPr>
          <a:xfrm flipH="1">
            <a:off x="404325" y="3259723"/>
            <a:ext cx="2264229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Put waybill number 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CDE3BB-15F9-49CC-4150-7FD4FBA6A282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536439" y="2183363"/>
            <a:ext cx="59096" cy="107636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BDFD7B3-7CD1-4F74-0C72-BFED7A358A80}"/>
              </a:ext>
            </a:extLst>
          </p:cNvPr>
          <p:cNvSpPr txBox="1"/>
          <p:nvPr/>
        </p:nvSpPr>
        <p:spPr>
          <a:xfrm flipH="1">
            <a:off x="3545630" y="3259723"/>
            <a:ext cx="992447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Click here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3787EB-07EF-632F-E1F1-613C9E2B3C39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685592" y="2080727"/>
            <a:ext cx="356261" cy="11789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43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7F3608-725D-45B2-B1BB-D4C04FA2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70B11-2699-4F1E-A07F-A8F8F4FC7E46}"/>
              </a:ext>
            </a:extLst>
          </p:cNvPr>
          <p:cNvSpPr txBox="1"/>
          <p:nvPr/>
        </p:nvSpPr>
        <p:spPr>
          <a:xfrm>
            <a:off x="3284672" y="275701"/>
            <a:ext cx="594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Customer can track his/her orders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BD517-02A6-E665-7B93-ACFE4BCA2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1344"/>
            <a:ext cx="12192000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F4691-6BF8-9985-D6A7-C707619DE4B5}"/>
              </a:ext>
            </a:extLst>
          </p:cNvPr>
          <p:cNvSpPr txBox="1"/>
          <p:nvPr/>
        </p:nvSpPr>
        <p:spPr>
          <a:xfrm flipH="1">
            <a:off x="10108162" y="5642676"/>
            <a:ext cx="1284516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Displaying Tracking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CDE3BB-15F9-49CC-4150-7FD4FBA6A28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8406882" y="5935064"/>
            <a:ext cx="170128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7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011640-9F31-4486-977C-0129E31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E17A9-7DC2-47AB-A192-A7D4003CF68A}"/>
              </a:ext>
            </a:extLst>
          </p:cNvPr>
          <p:cNvSpPr txBox="1"/>
          <p:nvPr/>
        </p:nvSpPr>
        <p:spPr>
          <a:xfrm>
            <a:off x="3905945" y="207226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upload using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80F02-A7F6-21C4-945A-584AC900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031"/>
            <a:ext cx="12192000" cy="5708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10E626-02AE-E824-CCBE-F9C1F9C41B19}"/>
              </a:ext>
            </a:extLst>
          </p:cNvPr>
          <p:cNvSpPr txBox="1"/>
          <p:nvPr/>
        </p:nvSpPr>
        <p:spPr>
          <a:xfrm flipH="1">
            <a:off x="6962774" y="2105561"/>
            <a:ext cx="1103733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Click Here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20EBFC-280C-8686-704D-FC2E7E068DDD}"/>
              </a:ext>
            </a:extLst>
          </p:cNvPr>
          <p:cNvCxnSpPr>
            <a:cxnSpLocks/>
          </p:cNvCxnSpPr>
          <p:nvPr/>
        </p:nvCxnSpPr>
        <p:spPr>
          <a:xfrm flipV="1">
            <a:off x="8066508" y="1895475"/>
            <a:ext cx="1201317" cy="46672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75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011640-9F31-4486-977C-0129E31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E17A9-7DC2-47AB-A192-A7D4003CF68A}"/>
              </a:ext>
            </a:extLst>
          </p:cNvPr>
          <p:cNvSpPr txBox="1"/>
          <p:nvPr/>
        </p:nvSpPr>
        <p:spPr>
          <a:xfrm>
            <a:off x="3905945" y="207226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upload using excel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41430C-8D99-9CF6-A251-DCDDC1A0A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690"/>
            <a:ext cx="12192000" cy="58664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10E626-02AE-E824-CCBE-F9C1F9C41B19}"/>
              </a:ext>
            </a:extLst>
          </p:cNvPr>
          <p:cNvSpPr txBox="1"/>
          <p:nvPr/>
        </p:nvSpPr>
        <p:spPr>
          <a:xfrm flipH="1">
            <a:off x="8940867" y="5156671"/>
            <a:ext cx="1103733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Click Here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20EBFC-280C-8686-704D-FC2E7E068DDD}"/>
              </a:ext>
            </a:extLst>
          </p:cNvPr>
          <p:cNvCxnSpPr>
            <a:cxnSpLocks/>
          </p:cNvCxnSpPr>
          <p:nvPr/>
        </p:nvCxnSpPr>
        <p:spPr>
          <a:xfrm flipV="1">
            <a:off x="9573208" y="4357396"/>
            <a:ext cx="0" cy="79927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13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011640-9F31-4486-977C-0129E31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E17A9-7DC2-47AB-A192-A7D4003CF68A}"/>
              </a:ext>
            </a:extLst>
          </p:cNvPr>
          <p:cNvSpPr txBox="1"/>
          <p:nvPr/>
        </p:nvSpPr>
        <p:spPr>
          <a:xfrm>
            <a:off x="3905945" y="207226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upload using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7BCCC-3061-37B6-4D7D-F85FDA0B5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9044"/>
            <a:ext cx="12192000" cy="5868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10E626-02AE-E824-CCBE-F9C1F9C41B19}"/>
              </a:ext>
            </a:extLst>
          </p:cNvPr>
          <p:cNvSpPr txBox="1"/>
          <p:nvPr/>
        </p:nvSpPr>
        <p:spPr>
          <a:xfrm flipH="1">
            <a:off x="1523030" y="5277969"/>
            <a:ext cx="1103733" cy="3385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 File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20EBFC-280C-8686-704D-FC2E7E068DDD}"/>
              </a:ext>
            </a:extLst>
          </p:cNvPr>
          <p:cNvCxnSpPr>
            <a:cxnSpLocks/>
          </p:cNvCxnSpPr>
          <p:nvPr/>
        </p:nvCxnSpPr>
        <p:spPr>
          <a:xfrm flipH="1">
            <a:off x="1222310" y="5616523"/>
            <a:ext cx="852586" cy="67231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59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011640-9F31-4486-977C-0129E31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E17A9-7DC2-47AB-A192-A7D4003CF68A}"/>
              </a:ext>
            </a:extLst>
          </p:cNvPr>
          <p:cNvSpPr txBox="1"/>
          <p:nvPr/>
        </p:nvSpPr>
        <p:spPr>
          <a:xfrm>
            <a:off x="3905945" y="207226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upload using excel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594D4-BFCF-4143-A1EF-45F007AAC565}"/>
              </a:ext>
            </a:extLst>
          </p:cNvPr>
          <p:cNvSpPr txBox="1"/>
          <p:nvPr/>
        </p:nvSpPr>
        <p:spPr>
          <a:xfrm>
            <a:off x="112571" y="1071806"/>
            <a:ext cx="397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fill in all the required columns.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C0A2B7-088E-E5AE-DABB-AFF78F7D196C}"/>
              </a:ext>
            </a:extLst>
          </p:cNvPr>
          <p:cNvSpPr txBox="1"/>
          <p:nvPr/>
        </p:nvSpPr>
        <p:spPr>
          <a:xfrm>
            <a:off x="112569" y="3305006"/>
            <a:ext cx="119425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fields optionally (Origin Address Line 2,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Destination Address Line 2, Consignment Type, Receiver Civil Id, Destination Latitude, Destination Longitude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there is incorrect information, then the order will not get created in the system.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D485D8-8318-C8E8-5AF7-DD355BC3E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41" y="4315189"/>
            <a:ext cx="12192000" cy="12130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3FCC28-7659-E17B-3AD0-9945F1A01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41" y="5576914"/>
            <a:ext cx="12192000" cy="11951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D8282B-31FA-1135-07CC-1B3300E6A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884" y="1488594"/>
            <a:ext cx="12192000" cy="1356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63E72D-CF92-4014-8B4E-1AF5597102FE}"/>
              </a:ext>
            </a:extLst>
          </p:cNvPr>
          <p:cNvSpPr txBox="1"/>
          <p:nvPr/>
        </p:nvSpPr>
        <p:spPr>
          <a:xfrm flipH="1">
            <a:off x="57884" y="2268608"/>
            <a:ext cx="884504" cy="107721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Must fill in with unique value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07C586-1E7C-CE0E-F3F8-2CB80CEF26D5}"/>
              </a:ext>
            </a:extLst>
          </p:cNvPr>
          <p:cNvCxnSpPr>
            <a:cxnSpLocks/>
          </p:cNvCxnSpPr>
          <p:nvPr/>
        </p:nvCxnSpPr>
        <p:spPr>
          <a:xfrm flipV="1">
            <a:off x="545793" y="2003125"/>
            <a:ext cx="0" cy="26548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53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011640-9F31-4486-977C-0129E31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E17A9-7DC2-47AB-A192-A7D4003CF68A}"/>
              </a:ext>
            </a:extLst>
          </p:cNvPr>
          <p:cNvSpPr txBox="1"/>
          <p:nvPr/>
        </p:nvSpPr>
        <p:spPr>
          <a:xfrm>
            <a:off x="3905945" y="207226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upload using excel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594D4-BFCF-4143-A1EF-45F007AAC565}"/>
              </a:ext>
            </a:extLst>
          </p:cNvPr>
          <p:cNvSpPr txBox="1"/>
          <p:nvPr/>
        </p:nvSpPr>
        <p:spPr>
          <a:xfrm>
            <a:off x="112571" y="1071806"/>
            <a:ext cx="3977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fill in all the required columns.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go to the next Sheet Pieces.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624953-BF94-1251-0365-F90CADBAF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8" y="1998152"/>
            <a:ext cx="11712955" cy="1813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48C9F6-906A-B118-4309-7415E1A88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68" y="4147933"/>
            <a:ext cx="6050804" cy="17756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C37B-CD8E-2F15-E81F-3D361D600152}"/>
              </a:ext>
            </a:extLst>
          </p:cNvPr>
          <p:cNvSpPr txBox="1"/>
          <p:nvPr/>
        </p:nvSpPr>
        <p:spPr>
          <a:xfrm flipH="1">
            <a:off x="3848997" y="4304822"/>
            <a:ext cx="884504" cy="107721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Click Here to Add Pieces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7F4D8C-F34D-0A2D-2953-6C66A85B457A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2333625" y="4843431"/>
            <a:ext cx="1515372" cy="5386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8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011640-9F31-4486-977C-0129E31D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230910"/>
            <a:ext cx="1154550" cy="53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E17A9-7DC2-47AB-A192-A7D4003CF68A}"/>
              </a:ext>
            </a:extLst>
          </p:cNvPr>
          <p:cNvSpPr txBox="1"/>
          <p:nvPr/>
        </p:nvSpPr>
        <p:spPr>
          <a:xfrm>
            <a:off x="3905945" y="207226"/>
            <a:ext cx="438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Order upload using excel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594D4-BFCF-4143-A1EF-45F007AAC565}"/>
              </a:ext>
            </a:extLst>
          </p:cNvPr>
          <p:cNvSpPr txBox="1"/>
          <p:nvPr/>
        </p:nvSpPr>
        <p:spPr>
          <a:xfrm>
            <a:off x="112571" y="1071806"/>
            <a:ext cx="397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fill in all the required columns.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9740BE7-441A-9788-881B-BF4C55E81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02" y="1523587"/>
            <a:ext cx="9236283" cy="18167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C37B-CD8E-2F15-E81F-3D361D600152}"/>
              </a:ext>
            </a:extLst>
          </p:cNvPr>
          <p:cNvSpPr txBox="1"/>
          <p:nvPr/>
        </p:nvSpPr>
        <p:spPr>
          <a:xfrm flipH="1">
            <a:off x="438534" y="3109662"/>
            <a:ext cx="2397971" cy="107721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Each row with the same Unique ID represents one piece for that Unique ID in Consignment Sheet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7F4D8C-F34D-0A2D-2953-6C66A85B457A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974510" y="2444620"/>
            <a:ext cx="663009" cy="66504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974C082-79D6-E7BB-B90E-0B06A9179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945" y="4694073"/>
            <a:ext cx="5441152" cy="18365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EE353C-EE3E-98DE-7E2F-C7C6A06722C1}"/>
              </a:ext>
            </a:extLst>
          </p:cNvPr>
          <p:cNvSpPr txBox="1"/>
          <p:nvPr/>
        </p:nvSpPr>
        <p:spPr>
          <a:xfrm flipH="1">
            <a:off x="5433516" y="4736303"/>
            <a:ext cx="2397971" cy="5847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Click here to add items for one or more pieces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63F22D-5886-69BD-22C0-72B1D1B69EB1}"/>
              </a:ext>
            </a:extLst>
          </p:cNvPr>
          <p:cNvCxnSpPr>
            <a:cxnSpLocks/>
          </p:cNvCxnSpPr>
          <p:nvPr/>
        </p:nvCxnSpPr>
        <p:spPr>
          <a:xfrm flipH="1">
            <a:off x="6466114" y="5334413"/>
            <a:ext cx="160407" cy="7491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0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617</Words>
  <Application>Microsoft Office PowerPoint</Application>
  <PresentationFormat>Widescreen</PresentationFormat>
  <Paragraphs>107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Yousaf Iqbal</dc:creator>
  <cp:lastModifiedBy>Meraj Syed</cp:lastModifiedBy>
  <cp:revision>60</cp:revision>
  <dcterms:created xsi:type="dcterms:W3CDTF">2021-08-16T05:19:31Z</dcterms:created>
  <dcterms:modified xsi:type="dcterms:W3CDTF">2022-12-19T14:35:30Z</dcterms:modified>
</cp:coreProperties>
</file>